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05" r:id="rId3"/>
    <p:sldId id="306" r:id="rId4"/>
    <p:sldId id="307" r:id="rId5"/>
    <p:sldId id="308" r:id="rId6"/>
    <p:sldId id="299" r:id="rId7"/>
    <p:sldId id="300" r:id="rId8"/>
    <p:sldId id="302" r:id="rId9"/>
    <p:sldId id="304" r:id="rId1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14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712CC-B4F7-4B40-A4E2-B2AEF83E87BE}" type="doc">
      <dgm:prSet loTypeId="urn:microsoft.com/office/officeart/2005/8/layout/hierarchy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C1702FF3-3CF8-4BE7-8E7B-77501EFD85A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3000" b="1" dirty="0" smtClean="0">
              <a:solidFill>
                <a:schemeClr val="tx1"/>
              </a:solidFill>
              <a:latin typeface="Calibri" pitchFamily="34" charset="0"/>
            </a:rPr>
            <a:t>Objetivo 1</a:t>
          </a:r>
          <a:endParaRPr lang="es-MX" sz="3000" b="1" dirty="0">
            <a:solidFill>
              <a:schemeClr val="tx1"/>
            </a:solidFill>
            <a:latin typeface="Calibri" pitchFamily="34" charset="0"/>
          </a:endParaRPr>
        </a:p>
      </dgm:t>
    </dgm:pt>
    <dgm:pt modelId="{ECD166E3-BBED-45B7-833B-122FE21070B6}" type="parTrans" cxnId="{8E4540E2-B605-4728-8259-CB617A57529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A9AF87E3-F07C-4E10-BA39-5FE82491EE76}" type="sibTrans" cxnId="{8E4540E2-B605-4728-8259-CB617A57529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F651B517-FBE7-4E08-87ED-EE43ED05291D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Calibri" pitchFamily="34" charset="0"/>
            </a:rPr>
            <a:t>Contribuir al desarrollo humano y ampliar las oportunidades laborales y </a:t>
          </a:r>
          <a:r>
            <a:rPr lang="es-MX" sz="1600" dirty="0" smtClean="0">
              <a:solidFill>
                <a:schemeClr val="tx1"/>
              </a:solidFill>
              <a:latin typeface="Calibri" pitchFamily="34" charset="0"/>
            </a:rPr>
            <a:t>educativas de las y los adolescentes en México</a:t>
          </a:r>
          <a:endParaRPr lang="es-MX" sz="1600" dirty="0">
            <a:solidFill>
              <a:schemeClr val="tx1"/>
            </a:solidFill>
            <a:latin typeface="Calibri" pitchFamily="34" charset="0"/>
          </a:endParaRPr>
        </a:p>
      </dgm:t>
    </dgm:pt>
    <dgm:pt modelId="{006FDFB6-BD17-4EC7-B36D-021F90195289}" type="parTrans" cxnId="{ABB5D2ED-65F4-4E93-B224-1C62C2F9A5DE}">
      <dgm:prSet/>
      <dgm:spPr/>
      <dgm:t>
        <a:bodyPr/>
        <a:lstStyle/>
        <a:p>
          <a:endParaRPr lang="es-MX"/>
        </a:p>
      </dgm:t>
    </dgm:pt>
    <dgm:pt modelId="{B18584E8-4AEC-4AEA-8EFD-C474A323B201}" type="sibTrans" cxnId="{ABB5D2ED-65F4-4E93-B224-1C62C2F9A5DE}">
      <dgm:prSet/>
      <dgm:spPr/>
      <dgm:t>
        <a:bodyPr/>
        <a:lstStyle/>
        <a:p>
          <a:endParaRPr lang="es-MX"/>
        </a:p>
      </dgm:t>
    </dgm:pt>
    <dgm:pt modelId="{9F5481CA-1138-4A1B-B460-CC156A5B5FC7}" type="pres">
      <dgm:prSet presAssocID="{03D712CC-B4F7-4B40-A4E2-B2AEF83E87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2A48E1E-65E2-4AB2-B952-327D0133FCF4}" type="pres">
      <dgm:prSet presAssocID="{C1702FF3-3CF8-4BE7-8E7B-77501EFD85A0}" presName="root" presStyleCnt="0"/>
      <dgm:spPr/>
    </dgm:pt>
    <dgm:pt modelId="{6210D5C8-1D4F-4610-AAC0-9950297ABCD3}" type="pres">
      <dgm:prSet presAssocID="{C1702FF3-3CF8-4BE7-8E7B-77501EFD85A0}" presName="rootComposite" presStyleCnt="0"/>
      <dgm:spPr/>
    </dgm:pt>
    <dgm:pt modelId="{7543BACC-961C-48D7-8207-A4E5935FB41D}" type="pres">
      <dgm:prSet presAssocID="{C1702FF3-3CF8-4BE7-8E7B-77501EFD85A0}" presName="rootText" presStyleLbl="node1" presStyleIdx="0" presStyleCnt="1" custScaleX="63222" custScaleY="25856" custLinFactNeighborX="-5402" custLinFactNeighborY="-15600"/>
      <dgm:spPr/>
      <dgm:t>
        <a:bodyPr/>
        <a:lstStyle/>
        <a:p>
          <a:endParaRPr lang="es-MX"/>
        </a:p>
      </dgm:t>
    </dgm:pt>
    <dgm:pt modelId="{09BAA642-A7BB-4F08-B06A-AB45EAEA31A9}" type="pres">
      <dgm:prSet presAssocID="{C1702FF3-3CF8-4BE7-8E7B-77501EFD85A0}" presName="rootConnector" presStyleLbl="node1" presStyleIdx="0" presStyleCnt="1"/>
      <dgm:spPr/>
      <dgm:t>
        <a:bodyPr/>
        <a:lstStyle/>
        <a:p>
          <a:endParaRPr lang="es-MX"/>
        </a:p>
      </dgm:t>
    </dgm:pt>
    <dgm:pt modelId="{66CCE5EE-7954-417A-9CEE-657B3DF6BC58}" type="pres">
      <dgm:prSet presAssocID="{C1702FF3-3CF8-4BE7-8E7B-77501EFD85A0}" presName="childShape" presStyleCnt="0"/>
      <dgm:spPr/>
    </dgm:pt>
    <dgm:pt modelId="{D89A6B58-1B4D-40BF-A0F5-E13E318454AC}" type="pres">
      <dgm:prSet presAssocID="{006FDFB6-BD17-4EC7-B36D-021F90195289}" presName="Name13" presStyleLbl="parChTrans1D2" presStyleIdx="0" presStyleCnt="1"/>
      <dgm:spPr/>
      <dgm:t>
        <a:bodyPr/>
        <a:lstStyle/>
        <a:p>
          <a:endParaRPr lang="es-MX"/>
        </a:p>
      </dgm:t>
    </dgm:pt>
    <dgm:pt modelId="{6E8D8DF8-0F8B-4915-88D3-87BD006F5E4A}" type="pres">
      <dgm:prSet presAssocID="{F651B517-FBE7-4E08-87ED-EE43ED05291D}" presName="childText" presStyleLbl="bgAcc1" presStyleIdx="0" presStyleCnt="1" custScaleX="66430" custScaleY="58066" custLinFactNeighborX="-8948" custLinFactNeighborY="-356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591B87-D4D7-4E5B-9731-9F64624F039C}" type="presOf" srcId="{C1702FF3-3CF8-4BE7-8E7B-77501EFD85A0}" destId="{7543BACC-961C-48D7-8207-A4E5935FB41D}" srcOrd="0" destOrd="0" presId="urn:microsoft.com/office/officeart/2005/8/layout/hierarchy3"/>
    <dgm:cxn modelId="{ABB5D2ED-65F4-4E93-B224-1C62C2F9A5DE}" srcId="{C1702FF3-3CF8-4BE7-8E7B-77501EFD85A0}" destId="{F651B517-FBE7-4E08-87ED-EE43ED05291D}" srcOrd="0" destOrd="0" parTransId="{006FDFB6-BD17-4EC7-B36D-021F90195289}" sibTransId="{B18584E8-4AEC-4AEA-8EFD-C474A323B201}"/>
    <dgm:cxn modelId="{0621FAE2-A024-49E8-B323-1DCA45F8F6BE}" type="presOf" srcId="{F651B517-FBE7-4E08-87ED-EE43ED05291D}" destId="{6E8D8DF8-0F8B-4915-88D3-87BD006F5E4A}" srcOrd="0" destOrd="0" presId="urn:microsoft.com/office/officeart/2005/8/layout/hierarchy3"/>
    <dgm:cxn modelId="{F17CC452-F316-453B-9985-D6136621FE21}" type="presOf" srcId="{C1702FF3-3CF8-4BE7-8E7B-77501EFD85A0}" destId="{09BAA642-A7BB-4F08-B06A-AB45EAEA31A9}" srcOrd="1" destOrd="0" presId="urn:microsoft.com/office/officeart/2005/8/layout/hierarchy3"/>
    <dgm:cxn modelId="{87251782-6CDB-4BC0-A610-20F32B93117B}" type="presOf" srcId="{006FDFB6-BD17-4EC7-B36D-021F90195289}" destId="{D89A6B58-1B4D-40BF-A0F5-E13E318454AC}" srcOrd="0" destOrd="0" presId="urn:microsoft.com/office/officeart/2005/8/layout/hierarchy3"/>
    <dgm:cxn modelId="{8E4540E2-B605-4728-8259-CB617A575296}" srcId="{03D712CC-B4F7-4B40-A4E2-B2AEF83E87BE}" destId="{C1702FF3-3CF8-4BE7-8E7B-77501EFD85A0}" srcOrd="0" destOrd="0" parTransId="{ECD166E3-BBED-45B7-833B-122FE21070B6}" sibTransId="{A9AF87E3-F07C-4E10-BA39-5FE82491EE76}"/>
    <dgm:cxn modelId="{890CF537-818F-4A24-9509-B8430BC844B8}" type="presOf" srcId="{03D712CC-B4F7-4B40-A4E2-B2AEF83E87BE}" destId="{9F5481CA-1138-4A1B-B460-CC156A5B5FC7}" srcOrd="0" destOrd="0" presId="urn:microsoft.com/office/officeart/2005/8/layout/hierarchy3"/>
    <dgm:cxn modelId="{6E258946-2F40-48B0-A170-BE740F801A3B}" type="presParOf" srcId="{9F5481CA-1138-4A1B-B460-CC156A5B5FC7}" destId="{C2A48E1E-65E2-4AB2-B952-327D0133FCF4}" srcOrd="0" destOrd="0" presId="urn:microsoft.com/office/officeart/2005/8/layout/hierarchy3"/>
    <dgm:cxn modelId="{E0E5981F-7BB3-437A-8CB3-F5306D511C08}" type="presParOf" srcId="{C2A48E1E-65E2-4AB2-B952-327D0133FCF4}" destId="{6210D5C8-1D4F-4610-AAC0-9950297ABCD3}" srcOrd="0" destOrd="0" presId="urn:microsoft.com/office/officeart/2005/8/layout/hierarchy3"/>
    <dgm:cxn modelId="{55CB70F9-CD65-4BC8-B23C-C3216C76AD3D}" type="presParOf" srcId="{6210D5C8-1D4F-4610-AAC0-9950297ABCD3}" destId="{7543BACC-961C-48D7-8207-A4E5935FB41D}" srcOrd="0" destOrd="0" presId="urn:microsoft.com/office/officeart/2005/8/layout/hierarchy3"/>
    <dgm:cxn modelId="{1F6ECB92-211A-468B-A22B-F1F3BF383DD9}" type="presParOf" srcId="{6210D5C8-1D4F-4610-AAC0-9950297ABCD3}" destId="{09BAA642-A7BB-4F08-B06A-AB45EAEA31A9}" srcOrd="1" destOrd="0" presId="urn:microsoft.com/office/officeart/2005/8/layout/hierarchy3"/>
    <dgm:cxn modelId="{530BEC53-4345-47B0-B154-D3FA11E306A9}" type="presParOf" srcId="{C2A48E1E-65E2-4AB2-B952-327D0133FCF4}" destId="{66CCE5EE-7954-417A-9CEE-657B3DF6BC58}" srcOrd="1" destOrd="0" presId="urn:microsoft.com/office/officeart/2005/8/layout/hierarchy3"/>
    <dgm:cxn modelId="{605CC3F9-D6E8-4996-AC29-891D3D256332}" type="presParOf" srcId="{66CCE5EE-7954-417A-9CEE-657B3DF6BC58}" destId="{D89A6B58-1B4D-40BF-A0F5-E13E318454AC}" srcOrd="0" destOrd="0" presId="urn:microsoft.com/office/officeart/2005/8/layout/hierarchy3"/>
    <dgm:cxn modelId="{4E3B4E43-35DD-4338-BF7C-4D840BBDB7E5}" type="presParOf" srcId="{66CCE5EE-7954-417A-9CEE-657B3DF6BC58}" destId="{6E8D8DF8-0F8B-4915-88D3-87BD006F5E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712CC-B4F7-4B40-A4E2-B2AEF83E87BE}" type="doc">
      <dgm:prSet loTypeId="urn:microsoft.com/office/officeart/2005/8/layout/hierarchy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C1702FF3-3CF8-4BE7-8E7B-77501EFD85A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3000" b="1" dirty="0" smtClean="0">
              <a:solidFill>
                <a:schemeClr val="tx1"/>
              </a:solidFill>
              <a:latin typeface="Calibri" pitchFamily="34" charset="0"/>
            </a:rPr>
            <a:t>Objetivo 2 </a:t>
          </a:r>
          <a:endParaRPr lang="es-MX" sz="3000" b="1" dirty="0">
            <a:solidFill>
              <a:schemeClr val="tx1"/>
            </a:solidFill>
            <a:latin typeface="Calibri" pitchFamily="34" charset="0"/>
          </a:endParaRPr>
        </a:p>
      </dgm:t>
    </dgm:pt>
    <dgm:pt modelId="{ECD166E3-BBED-45B7-833B-122FE21070B6}" type="parTrans" cxnId="{8E4540E2-B605-4728-8259-CB617A57529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A9AF87E3-F07C-4E10-BA39-5FE82491EE76}" type="sibTrans" cxnId="{8E4540E2-B605-4728-8259-CB617A57529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7DA96EFC-6058-4321-BFAB-57DDC1522DE7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Calibri" pitchFamily="34" charset="0"/>
            </a:rPr>
            <a:t>Propiciar un entorno habilitante que favorezca las decisiones libres, responsables e informadas de las y los adolescentes sobre el ejercicio de su sexualidad y la prevención del embarazo</a:t>
          </a:r>
          <a:endParaRPr lang="es-MX" sz="1600" dirty="0">
            <a:solidFill>
              <a:schemeClr val="tx1"/>
            </a:solidFill>
            <a:latin typeface="Calibri" pitchFamily="34" charset="0"/>
          </a:endParaRPr>
        </a:p>
      </dgm:t>
    </dgm:pt>
    <dgm:pt modelId="{8D958B99-A127-4AAF-86A4-45DE62AB8097}" type="parTrans" cxnId="{56A7773A-FF2F-4388-BFC2-7A19176EF2D2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F8C81F7B-508D-4F96-A1A2-451507B53E69}" type="sibTrans" cxnId="{56A7773A-FF2F-4388-BFC2-7A19176EF2D2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9F5481CA-1138-4A1B-B460-CC156A5B5FC7}" type="pres">
      <dgm:prSet presAssocID="{03D712CC-B4F7-4B40-A4E2-B2AEF83E87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2A48E1E-65E2-4AB2-B952-327D0133FCF4}" type="pres">
      <dgm:prSet presAssocID="{C1702FF3-3CF8-4BE7-8E7B-77501EFD85A0}" presName="root" presStyleCnt="0"/>
      <dgm:spPr/>
    </dgm:pt>
    <dgm:pt modelId="{6210D5C8-1D4F-4610-AAC0-9950297ABCD3}" type="pres">
      <dgm:prSet presAssocID="{C1702FF3-3CF8-4BE7-8E7B-77501EFD85A0}" presName="rootComposite" presStyleCnt="0"/>
      <dgm:spPr/>
    </dgm:pt>
    <dgm:pt modelId="{7543BACC-961C-48D7-8207-A4E5935FB41D}" type="pres">
      <dgm:prSet presAssocID="{C1702FF3-3CF8-4BE7-8E7B-77501EFD85A0}" presName="rootText" presStyleLbl="node1" presStyleIdx="0" presStyleCnt="1" custScaleX="56411" custScaleY="35956" custLinFactNeighborX="5370" custLinFactNeighborY="1050"/>
      <dgm:spPr/>
      <dgm:t>
        <a:bodyPr/>
        <a:lstStyle/>
        <a:p>
          <a:endParaRPr lang="es-MX"/>
        </a:p>
      </dgm:t>
    </dgm:pt>
    <dgm:pt modelId="{09BAA642-A7BB-4F08-B06A-AB45EAEA31A9}" type="pres">
      <dgm:prSet presAssocID="{C1702FF3-3CF8-4BE7-8E7B-77501EFD85A0}" presName="rootConnector" presStyleLbl="node1" presStyleIdx="0" presStyleCnt="1"/>
      <dgm:spPr/>
      <dgm:t>
        <a:bodyPr/>
        <a:lstStyle/>
        <a:p>
          <a:endParaRPr lang="es-MX"/>
        </a:p>
      </dgm:t>
    </dgm:pt>
    <dgm:pt modelId="{66CCE5EE-7954-417A-9CEE-657B3DF6BC58}" type="pres">
      <dgm:prSet presAssocID="{C1702FF3-3CF8-4BE7-8E7B-77501EFD85A0}" presName="childShape" presStyleCnt="0"/>
      <dgm:spPr/>
    </dgm:pt>
    <dgm:pt modelId="{6DAACDBE-18CF-4E0C-B7A0-FA7E78746C8D}" type="pres">
      <dgm:prSet presAssocID="{8D958B99-A127-4AAF-86A4-45DE62AB8097}" presName="Name13" presStyleLbl="parChTrans1D2" presStyleIdx="0" presStyleCnt="1"/>
      <dgm:spPr/>
      <dgm:t>
        <a:bodyPr/>
        <a:lstStyle/>
        <a:p>
          <a:endParaRPr lang="es-MX"/>
        </a:p>
      </dgm:t>
    </dgm:pt>
    <dgm:pt modelId="{2BCECA0D-3411-4E5B-BCE9-61EC9D8CB9E4}" type="pres">
      <dgm:prSet presAssocID="{7DA96EFC-6058-4321-BFAB-57DDC1522DE7}" presName="childText" presStyleLbl="bgAcc1" presStyleIdx="0" presStyleCnt="1" custScaleX="85259" custScaleY="61054" custLinFactNeighborX="5060" custLinFactNeighborY="-155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515019-DB12-456B-959B-BE57A4105C29}" type="presOf" srcId="{03D712CC-B4F7-4B40-A4E2-B2AEF83E87BE}" destId="{9F5481CA-1138-4A1B-B460-CC156A5B5FC7}" srcOrd="0" destOrd="0" presId="urn:microsoft.com/office/officeart/2005/8/layout/hierarchy3"/>
    <dgm:cxn modelId="{48351439-781A-41B8-9D59-DFABF81D1E5A}" type="presOf" srcId="{C1702FF3-3CF8-4BE7-8E7B-77501EFD85A0}" destId="{7543BACC-961C-48D7-8207-A4E5935FB41D}" srcOrd="0" destOrd="0" presId="urn:microsoft.com/office/officeart/2005/8/layout/hierarchy3"/>
    <dgm:cxn modelId="{56A7773A-FF2F-4388-BFC2-7A19176EF2D2}" srcId="{C1702FF3-3CF8-4BE7-8E7B-77501EFD85A0}" destId="{7DA96EFC-6058-4321-BFAB-57DDC1522DE7}" srcOrd="0" destOrd="0" parTransId="{8D958B99-A127-4AAF-86A4-45DE62AB8097}" sibTransId="{F8C81F7B-508D-4F96-A1A2-451507B53E69}"/>
    <dgm:cxn modelId="{D45F3580-CDFB-498D-8EEA-5371CCB955F8}" type="presOf" srcId="{8D958B99-A127-4AAF-86A4-45DE62AB8097}" destId="{6DAACDBE-18CF-4E0C-B7A0-FA7E78746C8D}" srcOrd="0" destOrd="0" presId="urn:microsoft.com/office/officeart/2005/8/layout/hierarchy3"/>
    <dgm:cxn modelId="{6B2520C5-D931-4B6B-8E22-429594379721}" type="presOf" srcId="{7DA96EFC-6058-4321-BFAB-57DDC1522DE7}" destId="{2BCECA0D-3411-4E5B-BCE9-61EC9D8CB9E4}" srcOrd="0" destOrd="0" presId="urn:microsoft.com/office/officeart/2005/8/layout/hierarchy3"/>
    <dgm:cxn modelId="{8E4540E2-B605-4728-8259-CB617A575296}" srcId="{03D712CC-B4F7-4B40-A4E2-B2AEF83E87BE}" destId="{C1702FF3-3CF8-4BE7-8E7B-77501EFD85A0}" srcOrd="0" destOrd="0" parTransId="{ECD166E3-BBED-45B7-833B-122FE21070B6}" sibTransId="{A9AF87E3-F07C-4E10-BA39-5FE82491EE76}"/>
    <dgm:cxn modelId="{BEB65FBF-E390-4A84-B5D8-0A262D0E4F9D}" type="presOf" srcId="{C1702FF3-3CF8-4BE7-8E7B-77501EFD85A0}" destId="{09BAA642-A7BB-4F08-B06A-AB45EAEA31A9}" srcOrd="1" destOrd="0" presId="urn:microsoft.com/office/officeart/2005/8/layout/hierarchy3"/>
    <dgm:cxn modelId="{AAD58804-271A-49B3-98E8-6DD56F0AE127}" type="presParOf" srcId="{9F5481CA-1138-4A1B-B460-CC156A5B5FC7}" destId="{C2A48E1E-65E2-4AB2-B952-327D0133FCF4}" srcOrd="0" destOrd="0" presId="urn:microsoft.com/office/officeart/2005/8/layout/hierarchy3"/>
    <dgm:cxn modelId="{389BC346-7D4E-4F5C-866B-A371A2511064}" type="presParOf" srcId="{C2A48E1E-65E2-4AB2-B952-327D0133FCF4}" destId="{6210D5C8-1D4F-4610-AAC0-9950297ABCD3}" srcOrd="0" destOrd="0" presId="urn:microsoft.com/office/officeart/2005/8/layout/hierarchy3"/>
    <dgm:cxn modelId="{0A2A688C-253D-4E9C-9C2E-71271C64E4A0}" type="presParOf" srcId="{6210D5C8-1D4F-4610-AAC0-9950297ABCD3}" destId="{7543BACC-961C-48D7-8207-A4E5935FB41D}" srcOrd="0" destOrd="0" presId="urn:microsoft.com/office/officeart/2005/8/layout/hierarchy3"/>
    <dgm:cxn modelId="{622D6C42-D10C-4E85-9106-BFB65FB52950}" type="presParOf" srcId="{6210D5C8-1D4F-4610-AAC0-9950297ABCD3}" destId="{09BAA642-A7BB-4F08-B06A-AB45EAEA31A9}" srcOrd="1" destOrd="0" presId="urn:microsoft.com/office/officeart/2005/8/layout/hierarchy3"/>
    <dgm:cxn modelId="{37845098-4B20-4DDC-AAE9-957979DFDD69}" type="presParOf" srcId="{C2A48E1E-65E2-4AB2-B952-327D0133FCF4}" destId="{66CCE5EE-7954-417A-9CEE-657B3DF6BC58}" srcOrd="1" destOrd="0" presId="urn:microsoft.com/office/officeart/2005/8/layout/hierarchy3"/>
    <dgm:cxn modelId="{9B0C5D1A-C192-4B07-B119-B39906A2E54B}" type="presParOf" srcId="{66CCE5EE-7954-417A-9CEE-657B3DF6BC58}" destId="{6DAACDBE-18CF-4E0C-B7A0-FA7E78746C8D}" srcOrd="0" destOrd="0" presId="urn:microsoft.com/office/officeart/2005/8/layout/hierarchy3"/>
    <dgm:cxn modelId="{6E8DF05B-026A-4784-81A7-71EB95008B2A}" type="presParOf" srcId="{66CCE5EE-7954-417A-9CEE-657B3DF6BC58}" destId="{2BCECA0D-3411-4E5B-BCE9-61EC9D8CB9E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6718F-CFBA-49D1-AB15-07BCBC32800A}" type="doc">
      <dgm:prSet loTypeId="urn:microsoft.com/office/officeart/2005/8/layout/chevron2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F53099E7-3CE5-4BED-93E0-C73ABFD4970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2400" dirty="0" smtClean="0">
              <a:solidFill>
                <a:schemeClr val="tx1"/>
              </a:solidFill>
              <a:latin typeface="Calibri" pitchFamily="34" charset="0"/>
            </a:rPr>
            <a:t>1.</a:t>
          </a:r>
          <a:endParaRPr lang="es-MX" sz="2400" dirty="0">
            <a:solidFill>
              <a:schemeClr val="tx1"/>
            </a:solidFill>
            <a:latin typeface="Calibri" pitchFamily="34" charset="0"/>
          </a:endParaRPr>
        </a:p>
      </dgm:t>
    </dgm:pt>
    <dgm:pt modelId="{200C4485-3BA6-4A79-91CF-5648400C7756}" type="parTrans" cxnId="{2F4C939F-BD2C-4FF6-9D28-E8EB2FCD041B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466099BC-BCC8-4BD0-8D6A-F44B3D0B8AA0}" type="sibTrans" cxnId="{2F4C939F-BD2C-4FF6-9D28-E8EB2FCD041B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BCD46BD5-8B9A-493F-BF47-892CEF2088BF}">
      <dgm:prSet phldrT="[Texto]" custT="1"/>
      <dgm:spPr/>
      <dgm:t>
        <a:bodyPr/>
        <a:lstStyle/>
        <a:p>
          <a:r>
            <a:rPr lang="es-MX" sz="2000" dirty="0" smtClean="0">
              <a:solidFill>
                <a:srgbClr val="C00000"/>
              </a:solidFill>
            </a:rPr>
            <a:t>Voluntariado</a:t>
          </a:r>
          <a:endParaRPr lang="es-MX" sz="2000" dirty="0">
            <a:solidFill>
              <a:srgbClr val="C00000"/>
            </a:solidFill>
          </a:endParaRPr>
        </a:p>
      </dgm:t>
    </dgm:pt>
    <dgm:pt modelId="{3D39A5B9-CC7B-4F5A-A44F-B90EE965D620}" type="parTrans" cxnId="{53981010-17EF-440A-9CBB-03F9B878E1F7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503D8970-D471-44A2-8B17-0536B1B7001D}" type="sibTrans" cxnId="{53981010-17EF-440A-9CBB-03F9B878E1F7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A4391FC5-87E5-429B-94B8-7E84EA6D577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2400" dirty="0" smtClean="0">
              <a:solidFill>
                <a:schemeClr val="tx1"/>
              </a:solidFill>
              <a:latin typeface="Calibri" pitchFamily="34" charset="0"/>
            </a:rPr>
            <a:t>2.</a:t>
          </a:r>
          <a:endParaRPr lang="es-MX" sz="2400" dirty="0">
            <a:solidFill>
              <a:schemeClr val="tx1"/>
            </a:solidFill>
            <a:latin typeface="Calibri" pitchFamily="34" charset="0"/>
          </a:endParaRPr>
        </a:p>
      </dgm:t>
    </dgm:pt>
    <dgm:pt modelId="{14C7473D-F9CA-4C7A-ADEE-592E133AEE08}" type="parTrans" cxnId="{CD0CFEDE-EB59-46C5-9F71-4E6DFCA6C606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B96CC520-EDC5-40F3-96AB-EF288E0799D6}" type="sibTrans" cxnId="{CD0CFEDE-EB59-46C5-9F71-4E6DFCA6C606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6CFD92AD-5F79-4C88-8165-A7898A71A3B6}">
      <dgm:prSet phldrT="[Texto]" custT="1"/>
      <dgm:spPr/>
      <dgm:t>
        <a:bodyPr/>
        <a:lstStyle/>
        <a:p>
          <a:r>
            <a:rPr lang="es-MX" sz="2000" dirty="0" smtClean="0">
              <a:solidFill>
                <a:srgbClr val="C00000"/>
              </a:solidFill>
            </a:rPr>
            <a:t>Programa de Apoyo a las Instancias de Mujeres en las Entidades Federativas, </a:t>
          </a:r>
          <a:r>
            <a:rPr lang="es-MX" sz="2000" dirty="0" smtClean="0">
              <a:solidFill>
                <a:srgbClr val="C00000"/>
              </a:solidFill>
            </a:rPr>
            <a:t>PAIMEF.</a:t>
          </a:r>
        </a:p>
      </dgm:t>
    </dgm:pt>
    <dgm:pt modelId="{E122D1DF-2B13-4FD4-B234-0464559510CB}" type="parTrans" cxnId="{6819B987-B682-44A5-B273-309E90C5DFEC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03776F01-4B24-4544-BA07-312145E04F81}" type="sibTrans" cxnId="{6819B987-B682-44A5-B273-309E90C5DFEC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FFFE98C3-C473-426F-BE3E-208BEDEA8AB2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Curso, talleres, campañas de información y sensibilización por el derecho a vivir una vida libre de violencia.</a:t>
          </a:r>
          <a:endParaRPr lang="es-MX" sz="1800" dirty="0">
            <a:solidFill>
              <a:schemeClr val="tx1"/>
            </a:solidFill>
          </a:endParaRPr>
        </a:p>
      </dgm:t>
    </dgm:pt>
    <dgm:pt modelId="{A88F04A7-C46E-48B0-9D03-398ABA6CCA86}" type="parTrans" cxnId="{DF28B11C-7E4C-46FE-8D6A-97D9036BC94E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B8539F3F-DE7F-4E98-A2BD-18ABDB71D054}" type="sibTrans" cxnId="{DF28B11C-7E4C-46FE-8D6A-97D9036BC94E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7F55F39B-B05D-45D4-8EF9-677153990B7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2400" dirty="0" smtClean="0">
              <a:solidFill>
                <a:schemeClr val="tx1"/>
              </a:solidFill>
              <a:latin typeface="Calibri" pitchFamily="34" charset="0"/>
            </a:rPr>
            <a:t>3.</a:t>
          </a:r>
          <a:r>
            <a:rPr lang="es-MX" sz="4400" dirty="0" smtClean="0">
              <a:solidFill>
                <a:schemeClr val="tx1"/>
              </a:solidFill>
            </a:rPr>
            <a:t> </a:t>
          </a:r>
          <a:endParaRPr lang="es-MX" sz="1600" dirty="0">
            <a:solidFill>
              <a:schemeClr val="tx1"/>
            </a:solidFill>
          </a:endParaRPr>
        </a:p>
      </dgm:t>
    </dgm:pt>
    <dgm:pt modelId="{57968A29-E4ED-4757-B002-05F2AC447DEA}" type="parTrans" cxnId="{B09D2452-541F-41EE-A563-EA115504BEB8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CA3C53AC-02EA-4761-A9E7-B1EC6421E220}" type="sibTrans" cxnId="{B09D2452-541F-41EE-A563-EA115504BEB8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230C8C88-202D-4630-8B3B-B76C7B270483}">
      <dgm:prSet phldrT="[Texto]" custT="1"/>
      <dgm:spPr/>
      <dgm:t>
        <a:bodyPr/>
        <a:lstStyle/>
        <a:p>
          <a:r>
            <a:rPr lang="es-MX" sz="2000" dirty="0" smtClean="0">
              <a:solidFill>
                <a:srgbClr val="C00000"/>
              </a:solidFill>
            </a:rPr>
            <a:t>Programa de Coinversión Social. PCS</a:t>
          </a:r>
          <a:endParaRPr lang="es-MX" sz="2000" dirty="0">
            <a:solidFill>
              <a:srgbClr val="C00000"/>
            </a:solidFill>
          </a:endParaRPr>
        </a:p>
      </dgm:t>
    </dgm:pt>
    <dgm:pt modelId="{0DEF29FF-1DBA-4830-A2B7-0CAEDDFD1E09}" type="parTrans" cxnId="{5F2C4BEE-3FA0-42BC-91C3-D928EE9245CE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15FF2B4D-093E-45E8-934A-6F5C134E0655}" type="sibTrans" cxnId="{5F2C4BEE-3FA0-42BC-91C3-D928EE9245CE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A37A2CCC-E631-4DB5-B5F6-1D84A7614682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Convocatorias, Foros, Mesas temáticas</a:t>
          </a:r>
          <a:endParaRPr lang="es-MX" sz="1800" dirty="0">
            <a:solidFill>
              <a:schemeClr val="tx1"/>
            </a:solidFill>
          </a:endParaRPr>
        </a:p>
      </dgm:t>
    </dgm:pt>
    <dgm:pt modelId="{63B18E42-920E-4281-B4BF-3E6D43D63B82}" type="parTrans" cxnId="{2AEAC586-8B6C-4B8D-97DE-961B4E30369D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7CE69659-6CDD-4C23-9558-6CBFFB4CC3F6}" type="sibTrans" cxnId="{2AEAC586-8B6C-4B8D-97DE-961B4E30369D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EAED752C-7DA2-4F6A-B208-BD9906C1B93D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Selección por rango de edad</a:t>
          </a:r>
          <a:endParaRPr lang="es-MX" sz="1800" dirty="0">
            <a:solidFill>
              <a:schemeClr val="tx1"/>
            </a:solidFill>
          </a:endParaRPr>
        </a:p>
      </dgm:t>
    </dgm:pt>
    <dgm:pt modelId="{7B383728-D0FE-444D-BFB1-07C5B03BEA91}" type="parTrans" cxnId="{E1409D11-6EF9-42B3-9A27-FEA9DA306A92}">
      <dgm:prSet/>
      <dgm:spPr/>
      <dgm:t>
        <a:bodyPr/>
        <a:lstStyle/>
        <a:p>
          <a:endParaRPr lang="es-MX"/>
        </a:p>
      </dgm:t>
    </dgm:pt>
    <dgm:pt modelId="{9BE3A46A-1492-49EC-8E6D-32ABDE5BFD08}" type="sibTrans" cxnId="{E1409D11-6EF9-42B3-9A27-FEA9DA306A92}">
      <dgm:prSet/>
      <dgm:spPr/>
      <dgm:t>
        <a:bodyPr/>
        <a:lstStyle/>
        <a:p>
          <a:endParaRPr lang="es-MX"/>
        </a:p>
      </dgm:t>
    </dgm:pt>
    <dgm:pt modelId="{9BCC7A0F-D99B-45A7-9B35-E83216EEBD20}" type="pres">
      <dgm:prSet presAssocID="{7A16718F-CFBA-49D1-AB15-07BCBC32800A}" presName="linearFlow" presStyleCnt="0">
        <dgm:presLayoutVars>
          <dgm:dir/>
          <dgm:animLvl val="lvl"/>
          <dgm:resizeHandles val="exact"/>
        </dgm:presLayoutVars>
      </dgm:prSet>
      <dgm:spPr/>
    </dgm:pt>
    <dgm:pt modelId="{FD8D7B08-9E73-40EE-9F1D-D12D3FE401C2}" type="pres">
      <dgm:prSet presAssocID="{F53099E7-3CE5-4BED-93E0-C73ABFD49700}" presName="composite" presStyleCnt="0"/>
      <dgm:spPr/>
    </dgm:pt>
    <dgm:pt modelId="{C20A1667-2411-4826-A315-70DD7DAF1DD7}" type="pres">
      <dgm:prSet presAssocID="{F53099E7-3CE5-4BED-93E0-C73ABFD4970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52791F-B8EC-47FA-8430-3BBACA7BB2F7}" type="pres">
      <dgm:prSet presAssocID="{F53099E7-3CE5-4BED-93E0-C73ABFD4970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1811A3-7B53-4150-A456-B4B5199B47E3}" type="pres">
      <dgm:prSet presAssocID="{466099BC-BCC8-4BD0-8D6A-F44B3D0B8AA0}" presName="sp" presStyleCnt="0"/>
      <dgm:spPr/>
    </dgm:pt>
    <dgm:pt modelId="{649301D3-8C72-4129-8061-EF7BE7CC4F40}" type="pres">
      <dgm:prSet presAssocID="{A4391FC5-87E5-429B-94B8-7E84EA6D5772}" presName="composite" presStyleCnt="0"/>
      <dgm:spPr/>
    </dgm:pt>
    <dgm:pt modelId="{92EFC8FF-BD36-424E-AFFA-719743DF96FE}" type="pres">
      <dgm:prSet presAssocID="{A4391FC5-87E5-429B-94B8-7E84EA6D5772}" presName="parentText" presStyleLbl="alignNode1" presStyleIdx="1" presStyleCnt="3" custLinFactNeighborY="-10764">
        <dgm:presLayoutVars>
          <dgm:chMax val="1"/>
          <dgm:bulletEnabled val="1"/>
        </dgm:presLayoutVars>
      </dgm:prSet>
      <dgm:spPr/>
    </dgm:pt>
    <dgm:pt modelId="{F58C4417-66A6-490E-9230-91139754D21C}" type="pres">
      <dgm:prSet presAssocID="{A4391FC5-87E5-429B-94B8-7E84EA6D5772}" presName="descendantText" presStyleLbl="alignAcc1" presStyleIdx="1" presStyleCnt="3" custScaleY="214758" custLinFactNeighborY="-227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475CD1-B5F6-4A0F-9409-A98094B91E95}" type="pres">
      <dgm:prSet presAssocID="{B96CC520-EDC5-40F3-96AB-EF288E0799D6}" presName="sp" presStyleCnt="0"/>
      <dgm:spPr/>
    </dgm:pt>
    <dgm:pt modelId="{8465F367-3293-4E1F-A305-DA29AEAC5EF0}" type="pres">
      <dgm:prSet presAssocID="{7F55F39B-B05D-45D4-8EF9-677153990B74}" presName="composite" presStyleCnt="0"/>
      <dgm:spPr/>
    </dgm:pt>
    <dgm:pt modelId="{68A6520D-6124-4604-88BE-D020FA27BDEA}" type="pres">
      <dgm:prSet presAssocID="{7F55F39B-B05D-45D4-8EF9-677153990B74}" presName="parentText" presStyleLbl="alignNode1" presStyleIdx="2" presStyleCnt="3" custLinFactNeighborY="-59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96DE61-9E84-4ABE-B2AE-28E6C8667D07}" type="pres">
      <dgm:prSet presAssocID="{7F55F39B-B05D-45D4-8EF9-677153990B74}" presName="descendantText" presStyleLbl="alignAcc1" presStyleIdx="2" presStyleCnt="3" custLinFactNeighborY="164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CAE8925-016A-49C0-BF47-09D382A785C2}" type="presOf" srcId="{FFFE98C3-C473-426F-BE3E-208BEDEA8AB2}" destId="{F58C4417-66A6-490E-9230-91139754D21C}" srcOrd="0" destOrd="1" presId="urn:microsoft.com/office/officeart/2005/8/layout/chevron2"/>
    <dgm:cxn modelId="{B09D2452-541F-41EE-A563-EA115504BEB8}" srcId="{7A16718F-CFBA-49D1-AB15-07BCBC32800A}" destId="{7F55F39B-B05D-45D4-8EF9-677153990B74}" srcOrd="2" destOrd="0" parTransId="{57968A29-E4ED-4757-B002-05F2AC447DEA}" sibTransId="{CA3C53AC-02EA-4761-A9E7-B1EC6421E220}"/>
    <dgm:cxn modelId="{53981010-17EF-440A-9CBB-03F9B878E1F7}" srcId="{F53099E7-3CE5-4BED-93E0-C73ABFD49700}" destId="{BCD46BD5-8B9A-493F-BF47-892CEF2088BF}" srcOrd="0" destOrd="0" parTransId="{3D39A5B9-CC7B-4F5A-A44F-B90EE965D620}" sibTransId="{503D8970-D471-44A2-8B17-0536B1B7001D}"/>
    <dgm:cxn modelId="{2F4C939F-BD2C-4FF6-9D28-E8EB2FCD041B}" srcId="{7A16718F-CFBA-49D1-AB15-07BCBC32800A}" destId="{F53099E7-3CE5-4BED-93E0-C73ABFD49700}" srcOrd="0" destOrd="0" parTransId="{200C4485-3BA6-4A79-91CF-5648400C7756}" sibTransId="{466099BC-BCC8-4BD0-8D6A-F44B3D0B8AA0}"/>
    <dgm:cxn modelId="{2AEAC586-8B6C-4B8D-97DE-961B4E30369D}" srcId="{7F55F39B-B05D-45D4-8EF9-677153990B74}" destId="{A37A2CCC-E631-4DB5-B5F6-1D84A7614682}" srcOrd="1" destOrd="0" parTransId="{63B18E42-920E-4281-B4BF-3E6D43D63B82}" sibTransId="{7CE69659-6CDD-4C23-9558-6CBFFB4CC3F6}"/>
    <dgm:cxn modelId="{DF28B11C-7E4C-46FE-8D6A-97D9036BC94E}" srcId="{A4391FC5-87E5-429B-94B8-7E84EA6D5772}" destId="{FFFE98C3-C473-426F-BE3E-208BEDEA8AB2}" srcOrd="1" destOrd="0" parTransId="{A88F04A7-C46E-48B0-9D03-398ABA6CCA86}" sibTransId="{B8539F3F-DE7F-4E98-A2BD-18ABDB71D054}"/>
    <dgm:cxn modelId="{5F2C4BEE-3FA0-42BC-91C3-D928EE9245CE}" srcId="{7F55F39B-B05D-45D4-8EF9-677153990B74}" destId="{230C8C88-202D-4630-8B3B-B76C7B270483}" srcOrd="0" destOrd="0" parTransId="{0DEF29FF-1DBA-4830-A2B7-0CAEDDFD1E09}" sibTransId="{15FF2B4D-093E-45E8-934A-6F5C134E0655}"/>
    <dgm:cxn modelId="{E1409D11-6EF9-42B3-9A27-FEA9DA306A92}" srcId="{F53099E7-3CE5-4BED-93E0-C73ABFD49700}" destId="{EAED752C-7DA2-4F6A-B208-BD9906C1B93D}" srcOrd="1" destOrd="0" parTransId="{7B383728-D0FE-444D-BFB1-07C5B03BEA91}" sibTransId="{9BE3A46A-1492-49EC-8E6D-32ABDE5BFD08}"/>
    <dgm:cxn modelId="{AF0F962F-887B-4C23-BD70-8A3D7EE41D4B}" type="presOf" srcId="{6CFD92AD-5F79-4C88-8165-A7898A71A3B6}" destId="{F58C4417-66A6-490E-9230-91139754D21C}" srcOrd="0" destOrd="0" presId="urn:microsoft.com/office/officeart/2005/8/layout/chevron2"/>
    <dgm:cxn modelId="{CD0CFEDE-EB59-46C5-9F71-4E6DFCA6C606}" srcId="{7A16718F-CFBA-49D1-AB15-07BCBC32800A}" destId="{A4391FC5-87E5-429B-94B8-7E84EA6D5772}" srcOrd="1" destOrd="0" parTransId="{14C7473D-F9CA-4C7A-ADEE-592E133AEE08}" sibTransId="{B96CC520-EDC5-40F3-96AB-EF288E0799D6}"/>
    <dgm:cxn modelId="{CEDACAD8-7435-4FCD-A4B9-24CE00F64B18}" type="presOf" srcId="{EAED752C-7DA2-4F6A-B208-BD9906C1B93D}" destId="{2652791F-B8EC-47FA-8430-3BBACA7BB2F7}" srcOrd="0" destOrd="1" presId="urn:microsoft.com/office/officeart/2005/8/layout/chevron2"/>
    <dgm:cxn modelId="{B87E3E8E-01A1-4B54-AB0F-AC004DED811A}" type="presOf" srcId="{BCD46BD5-8B9A-493F-BF47-892CEF2088BF}" destId="{2652791F-B8EC-47FA-8430-3BBACA7BB2F7}" srcOrd="0" destOrd="0" presId="urn:microsoft.com/office/officeart/2005/8/layout/chevron2"/>
    <dgm:cxn modelId="{A2AFBAB1-2576-4E23-92D9-00DB5FF08590}" type="presOf" srcId="{F53099E7-3CE5-4BED-93E0-C73ABFD49700}" destId="{C20A1667-2411-4826-A315-70DD7DAF1DD7}" srcOrd="0" destOrd="0" presId="urn:microsoft.com/office/officeart/2005/8/layout/chevron2"/>
    <dgm:cxn modelId="{CE50B103-E586-42D9-BABC-74A8A9E6CA9A}" type="presOf" srcId="{7A16718F-CFBA-49D1-AB15-07BCBC32800A}" destId="{9BCC7A0F-D99B-45A7-9B35-E83216EEBD20}" srcOrd="0" destOrd="0" presId="urn:microsoft.com/office/officeart/2005/8/layout/chevron2"/>
    <dgm:cxn modelId="{577244D6-75F6-41C3-A8A3-84E705D95F06}" type="presOf" srcId="{A37A2CCC-E631-4DB5-B5F6-1D84A7614682}" destId="{1B96DE61-9E84-4ABE-B2AE-28E6C8667D07}" srcOrd="0" destOrd="1" presId="urn:microsoft.com/office/officeart/2005/8/layout/chevron2"/>
    <dgm:cxn modelId="{B319F229-EA4F-47A4-BFF4-259379B364B5}" type="presOf" srcId="{7F55F39B-B05D-45D4-8EF9-677153990B74}" destId="{68A6520D-6124-4604-88BE-D020FA27BDEA}" srcOrd="0" destOrd="0" presId="urn:microsoft.com/office/officeart/2005/8/layout/chevron2"/>
    <dgm:cxn modelId="{F258C1C2-8E65-40FA-BDCC-F8DA115BD2FF}" type="presOf" srcId="{230C8C88-202D-4630-8B3B-B76C7B270483}" destId="{1B96DE61-9E84-4ABE-B2AE-28E6C8667D07}" srcOrd="0" destOrd="0" presId="urn:microsoft.com/office/officeart/2005/8/layout/chevron2"/>
    <dgm:cxn modelId="{720704B5-5606-4C0E-A322-786B73D75910}" type="presOf" srcId="{A4391FC5-87E5-429B-94B8-7E84EA6D5772}" destId="{92EFC8FF-BD36-424E-AFFA-719743DF96FE}" srcOrd="0" destOrd="0" presId="urn:microsoft.com/office/officeart/2005/8/layout/chevron2"/>
    <dgm:cxn modelId="{6819B987-B682-44A5-B273-309E90C5DFEC}" srcId="{A4391FC5-87E5-429B-94B8-7E84EA6D5772}" destId="{6CFD92AD-5F79-4C88-8165-A7898A71A3B6}" srcOrd="0" destOrd="0" parTransId="{E122D1DF-2B13-4FD4-B234-0464559510CB}" sibTransId="{03776F01-4B24-4544-BA07-312145E04F81}"/>
    <dgm:cxn modelId="{6A360C67-A7F6-47BA-AE16-1A6B0CF6C750}" type="presParOf" srcId="{9BCC7A0F-D99B-45A7-9B35-E83216EEBD20}" destId="{FD8D7B08-9E73-40EE-9F1D-D12D3FE401C2}" srcOrd="0" destOrd="0" presId="urn:microsoft.com/office/officeart/2005/8/layout/chevron2"/>
    <dgm:cxn modelId="{224FD639-5F2F-4256-B3E9-33EAA3045B3D}" type="presParOf" srcId="{FD8D7B08-9E73-40EE-9F1D-D12D3FE401C2}" destId="{C20A1667-2411-4826-A315-70DD7DAF1DD7}" srcOrd="0" destOrd="0" presId="urn:microsoft.com/office/officeart/2005/8/layout/chevron2"/>
    <dgm:cxn modelId="{9DD18D89-2666-4E2A-8934-DC0A628D357F}" type="presParOf" srcId="{FD8D7B08-9E73-40EE-9F1D-D12D3FE401C2}" destId="{2652791F-B8EC-47FA-8430-3BBACA7BB2F7}" srcOrd="1" destOrd="0" presId="urn:microsoft.com/office/officeart/2005/8/layout/chevron2"/>
    <dgm:cxn modelId="{96C77204-F740-465F-A6BF-4369B8E586D4}" type="presParOf" srcId="{9BCC7A0F-D99B-45A7-9B35-E83216EEBD20}" destId="{CD1811A3-7B53-4150-A456-B4B5199B47E3}" srcOrd="1" destOrd="0" presId="urn:microsoft.com/office/officeart/2005/8/layout/chevron2"/>
    <dgm:cxn modelId="{4F2B5CB0-E303-41A9-8147-BC735E6660E8}" type="presParOf" srcId="{9BCC7A0F-D99B-45A7-9B35-E83216EEBD20}" destId="{649301D3-8C72-4129-8061-EF7BE7CC4F40}" srcOrd="2" destOrd="0" presId="urn:microsoft.com/office/officeart/2005/8/layout/chevron2"/>
    <dgm:cxn modelId="{A59493AD-9A90-4BA5-A95B-3C6DBEFDCE0F}" type="presParOf" srcId="{649301D3-8C72-4129-8061-EF7BE7CC4F40}" destId="{92EFC8FF-BD36-424E-AFFA-719743DF96FE}" srcOrd="0" destOrd="0" presId="urn:microsoft.com/office/officeart/2005/8/layout/chevron2"/>
    <dgm:cxn modelId="{33D852BB-854B-4339-9769-7261BC2F92D7}" type="presParOf" srcId="{649301D3-8C72-4129-8061-EF7BE7CC4F40}" destId="{F58C4417-66A6-490E-9230-91139754D21C}" srcOrd="1" destOrd="0" presId="urn:microsoft.com/office/officeart/2005/8/layout/chevron2"/>
    <dgm:cxn modelId="{7B4B49C8-5E41-4CB4-B81D-B350CA875CA0}" type="presParOf" srcId="{9BCC7A0F-D99B-45A7-9B35-E83216EEBD20}" destId="{CA475CD1-B5F6-4A0F-9409-A98094B91E95}" srcOrd="3" destOrd="0" presId="urn:microsoft.com/office/officeart/2005/8/layout/chevron2"/>
    <dgm:cxn modelId="{BEE2CE79-0B22-4035-8E45-901D9DF0FAE8}" type="presParOf" srcId="{9BCC7A0F-D99B-45A7-9B35-E83216EEBD20}" destId="{8465F367-3293-4E1F-A305-DA29AEAC5EF0}" srcOrd="4" destOrd="0" presId="urn:microsoft.com/office/officeart/2005/8/layout/chevron2"/>
    <dgm:cxn modelId="{730296F9-F4FA-40D0-B5AA-FA6DF699F4EA}" type="presParOf" srcId="{8465F367-3293-4E1F-A305-DA29AEAC5EF0}" destId="{68A6520D-6124-4604-88BE-D020FA27BDEA}" srcOrd="0" destOrd="0" presId="urn:microsoft.com/office/officeart/2005/8/layout/chevron2"/>
    <dgm:cxn modelId="{3A37FEE8-3F21-43E7-8432-238D785234A1}" type="presParOf" srcId="{8465F367-3293-4E1F-A305-DA29AEAC5EF0}" destId="{1B96DE61-9E84-4ABE-B2AE-28E6C8667D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D712CC-B4F7-4B40-A4E2-B2AEF83E87BE}" type="doc">
      <dgm:prSet loTypeId="urn:microsoft.com/office/officeart/2005/8/layout/lProcess2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C1702FF3-3CF8-4BE7-8E7B-77501EFD85A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Calibri" pitchFamily="34" charset="0"/>
            </a:rPr>
            <a:t>Platicas, talleres y conferencias </a:t>
          </a:r>
          <a:endParaRPr lang="es-MX" sz="3000" dirty="0">
            <a:solidFill>
              <a:schemeClr val="tx1"/>
            </a:solidFill>
            <a:latin typeface="Calibri" pitchFamily="34" charset="0"/>
          </a:endParaRPr>
        </a:p>
      </dgm:t>
    </dgm:pt>
    <dgm:pt modelId="{ECD166E3-BBED-45B7-833B-122FE21070B6}" type="parTrans" cxnId="{8E4540E2-B605-4728-8259-CB617A57529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A9AF87E3-F07C-4E10-BA39-5FE82491EE76}" type="sibTrans" cxnId="{8E4540E2-B605-4728-8259-CB617A57529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7DA96EFC-6058-4321-BFAB-57DDC1522DE7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Sexualidad Responsable, </a:t>
          </a:r>
        </a:p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Derecho a vivir una vida libre de violencia</a:t>
          </a:r>
          <a:endParaRPr lang="es-MX" sz="1100" b="1" dirty="0">
            <a:solidFill>
              <a:schemeClr val="tx1"/>
            </a:solidFill>
            <a:latin typeface="Calibri" pitchFamily="34" charset="0"/>
          </a:endParaRPr>
        </a:p>
      </dgm:t>
    </dgm:pt>
    <dgm:pt modelId="{8D958B99-A127-4AAF-86A4-45DE62AB8097}" type="parTrans" cxnId="{56A7773A-FF2F-4388-BFC2-7A19176EF2D2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F8C81F7B-508D-4F96-A1A2-451507B53E69}" type="sibTrans" cxnId="{56A7773A-FF2F-4388-BFC2-7A19176EF2D2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4234E7FF-718F-41A0-848D-DF0111695A09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Violencia Familiar,</a:t>
          </a:r>
        </a:p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Violencia en el Noviazgo,</a:t>
          </a:r>
        </a:p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Violencia en el Ámbito  Educativo</a:t>
          </a:r>
        </a:p>
      </dgm:t>
    </dgm:pt>
    <dgm:pt modelId="{F1F48B5D-8728-48E3-A991-A6FED57C8B31}" type="parTrans" cxnId="{332C9853-AB35-4A6C-90C2-498F2335497E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D4F63B41-D8F2-494D-86C7-13ECD5584ED7}" type="sibTrans" cxnId="{332C9853-AB35-4A6C-90C2-498F2335497E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CDCD0C3F-7C8F-4B8A-BC15-D6B1FEA71010}">
      <dgm:prSet phldrT="[Texto]" custT="1"/>
      <dgm:spPr/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Calibri" pitchFamily="34" charset="0"/>
            </a:rPr>
            <a:t>Estrategias de Sensibilización</a:t>
          </a:r>
          <a:endParaRPr lang="es-MX" sz="3000" dirty="0">
            <a:solidFill>
              <a:schemeClr val="tx1"/>
            </a:solidFill>
            <a:latin typeface="Calibri" pitchFamily="34" charset="0"/>
          </a:endParaRPr>
        </a:p>
      </dgm:t>
    </dgm:pt>
    <dgm:pt modelId="{DA304EEC-6CBF-4D5E-AE31-FA4DF5C71DF8}" type="parTrans" cxnId="{737188DF-975B-4FA6-B17D-6F16D742D42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ED967080-3FA0-4C32-8D73-E8B282EACD23}" type="sibTrans" cxnId="{737188DF-975B-4FA6-B17D-6F16D742D42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CBBFFC07-E410-49A0-8619-FE7CD7D8B9D2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Derecho a vivir una vida libre de violencia, en las que se aborde el tema prevención del embarazo en adolescentes </a:t>
          </a:r>
          <a:endParaRPr lang="es-MX" sz="1100" b="1" dirty="0">
            <a:solidFill>
              <a:schemeClr val="tx1"/>
            </a:solidFill>
            <a:latin typeface="Calibri" pitchFamily="34" charset="0"/>
          </a:endParaRPr>
        </a:p>
      </dgm:t>
    </dgm:pt>
    <dgm:pt modelId="{AEFCFED4-00A1-41AF-B117-BD38D507A0C3}" type="parTrans" cxnId="{435943EB-CBF1-402C-875F-384304D2936B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4F627824-A9E1-4554-AD9C-35BE321A0FEB}" type="sibTrans" cxnId="{435943EB-CBF1-402C-875F-384304D2936B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0CAC440C-C1F1-4767-836E-CFB2B2400A58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Estrategia de Sensibilización para la Prevención de la Violencia de Género en las que se aborden temáticas sobre los Derechos Sexuales y Reproductivos </a:t>
          </a:r>
          <a:endParaRPr lang="es-MX" sz="1100" b="1" dirty="0">
            <a:solidFill>
              <a:schemeClr val="tx1"/>
            </a:solidFill>
            <a:latin typeface="Calibri" pitchFamily="34" charset="0"/>
          </a:endParaRPr>
        </a:p>
      </dgm:t>
    </dgm:pt>
    <dgm:pt modelId="{02D591AF-1B33-4B21-BE6A-CED3D7BC00F3}" type="parTrans" cxnId="{5782E624-058C-49E7-86E1-143B919CC8A9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BD72343C-9CBD-4BE4-B1D5-41D0E5CDB058}" type="sibTrans" cxnId="{5782E624-058C-49E7-86E1-143B919CC8A9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509927A4-5C47-489F-AA74-C8D3E33013ED}">
      <dgm:prSet phldrT="[Texto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Calibri" pitchFamily="34" charset="0"/>
            </a:rPr>
            <a:t>Ciclos de Cine</a:t>
          </a:r>
          <a:endParaRPr lang="es-MX" sz="3000" dirty="0">
            <a:solidFill>
              <a:schemeClr val="tx1"/>
            </a:solidFill>
            <a:latin typeface="Calibri" pitchFamily="34" charset="0"/>
          </a:endParaRPr>
        </a:p>
      </dgm:t>
    </dgm:pt>
    <dgm:pt modelId="{4573FFE4-BA4A-4B17-B174-565EF08A03C5}" type="parTrans" cxnId="{F96D1C62-4663-4952-9D98-6C569FD2A5F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FC3EF573-FD66-40CF-8054-0BF12D3C14F4}" type="sibTrans" cxnId="{F96D1C62-4663-4952-9D98-6C569FD2A5F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3CC30543-C72C-4E9F-80D0-C267C24F8E37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Violencia Sexual  en el que se aborde el tema del embarazo en adolescentes</a:t>
          </a:r>
          <a:endParaRPr lang="es-MX" sz="1100" b="1" dirty="0">
            <a:solidFill>
              <a:schemeClr val="tx1"/>
            </a:solidFill>
            <a:latin typeface="Calibri" pitchFamily="34" charset="0"/>
          </a:endParaRPr>
        </a:p>
      </dgm:t>
    </dgm:pt>
    <dgm:pt modelId="{C0C8F668-05F3-45F4-AF23-8B581E590A7F}" type="parTrans" cxnId="{F24E9BB8-26E6-4F8F-9A23-3C293FE25725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FB7EFF8E-39D5-4372-BF24-3748A1F9B225}" type="sibTrans" cxnId="{F24E9BB8-26E6-4F8F-9A23-3C293FE25725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C069C3FD-F671-491D-8655-307B347484C5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Calibri" pitchFamily="34" charset="0"/>
            </a:rPr>
            <a:t>Pláticas a solicitud de Instituciones como Escuelas Secundarias o Media Superior sobre salud sexual y reproductiva como parte de la prevención del embarazo en adolescentes  </a:t>
          </a:r>
          <a:endParaRPr lang="es-MX" sz="1000" b="1" dirty="0">
            <a:solidFill>
              <a:schemeClr val="tx1"/>
            </a:solidFill>
            <a:latin typeface="Calibri" pitchFamily="34" charset="0"/>
          </a:endParaRPr>
        </a:p>
      </dgm:t>
    </dgm:pt>
    <dgm:pt modelId="{3E3E70AC-AA1E-46E4-ADB9-5B148217ACEE}" type="parTrans" cxnId="{B329B0F1-C652-4F76-8187-2B22A46AA327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F830F2CB-6E03-4199-8DCC-813623D79A90}" type="sibTrans" cxnId="{B329B0F1-C652-4F76-8187-2B22A46AA327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D76A6CB5-BF3F-4F0F-9D16-22C2F4CC5B0A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Calibri" pitchFamily="34" charset="0"/>
            </a:rPr>
            <a:t>Dirigidos a adolescentes de entre 10 y 19 años de edad, con temáticas sobre cómo ejercer sus derechos sexuales y reproductivos con responsabilidad.  </a:t>
          </a:r>
          <a:endParaRPr lang="es-MX" sz="1100" b="1" dirty="0">
            <a:solidFill>
              <a:schemeClr val="tx1"/>
            </a:solidFill>
            <a:latin typeface="Calibri" pitchFamily="34" charset="0"/>
          </a:endParaRPr>
        </a:p>
      </dgm:t>
    </dgm:pt>
    <dgm:pt modelId="{F0727409-9ADF-4C5E-9ECD-D99F4AB3D2D1}" type="parTrans" cxnId="{9C5A175C-FDB5-48DC-820A-0BD61B541C31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03D105C2-BFFC-40BC-9856-7216410ED4A6}" type="sibTrans" cxnId="{9C5A175C-FDB5-48DC-820A-0BD61B541C31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47E8ADC3-319C-4650-92E8-22EDA1DE1BFD}" type="pres">
      <dgm:prSet presAssocID="{03D712CC-B4F7-4B40-A4E2-B2AEF83E87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4BDB514-5ED2-44FE-8941-909461B652CC}" type="pres">
      <dgm:prSet presAssocID="{C1702FF3-3CF8-4BE7-8E7B-77501EFD85A0}" presName="compNode" presStyleCnt="0"/>
      <dgm:spPr/>
    </dgm:pt>
    <dgm:pt modelId="{B975C440-1412-4708-AD99-B7A2D28C84F1}" type="pres">
      <dgm:prSet presAssocID="{C1702FF3-3CF8-4BE7-8E7B-77501EFD85A0}" presName="aNode" presStyleLbl="bgShp" presStyleIdx="0" presStyleCnt="3"/>
      <dgm:spPr/>
      <dgm:t>
        <a:bodyPr/>
        <a:lstStyle/>
        <a:p>
          <a:endParaRPr lang="es-MX"/>
        </a:p>
      </dgm:t>
    </dgm:pt>
    <dgm:pt modelId="{9ECF11BE-7E42-4937-A663-EEB47F5D4F1C}" type="pres">
      <dgm:prSet presAssocID="{C1702FF3-3CF8-4BE7-8E7B-77501EFD85A0}" presName="textNode" presStyleLbl="bgShp" presStyleIdx="0" presStyleCnt="3"/>
      <dgm:spPr/>
      <dgm:t>
        <a:bodyPr/>
        <a:lstStyle/>
        <a:p>
          <a:endParaRPr lang="es-MX"/>
        </a:p>
      </dgm:t>
    </dgm:pt>
    <dgm:pt modelId="{1757B69A-1F72-48C2-8B0D-9FF0218F0A0F}" type="pres">
      <dgm:prSet presAssocID="{C1702FF3-3CF8-4BE7-8E7B-77501EFD85A0}" presName="compChildNode" presStyleCnt="0"/>
      <dgm:spPr/>
    </dgm:pt>
    <dgm:pt modelId="{EE547390-1ADB-4B08-989E-069DB5FFD0A4}" type="pres">
      <dgm:prSet presAssocID="{C1702FF3-3CF8-4BE7-8E7B-77501EFD85A0}" presName="theInnerList" presStyleCnt="0"/>
      <dgm:spPr/>
    </dgm:pt>
    <dgm:pt modelId="{93A7B3EB-42D5-4E64-9236-F63CC16D03F4}" type="pres">
      <dgm:prSet presAssocID="{7DA96EFC-6058-4321-BFAB-57DDC1522DE7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D34764-881A-46FB-9080-6CA0C2310059}" type="pres">
      <dgm:prSet presAssocID="{7DA96EFC-6058-4321-BFAB-57DDC1522DE7}" presName="aSpace2" presStyleCnt="0"/>
      <dgm:spPr/>
    </dgm:pt>
    <dgm:pt modelId="{249774FB-E279-40D5-B6A4-9DDE60FE88AC}" type="pres">
      <dgm:prSet presAssocID="{4234E7FF-718F-41A0-848D-DF0111695A09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4CF820-5AE9-4FC5-B310-B7057E00A32D}" type="pres">
      <dgm:prSet presAssocID="{4234E7FF-718F-41A0-848D-DF0111695A09}" presName="aSpace2" presStyleCnt="0"/>
      <dgm:spPr/>
    </dgm:pt>
    <dgm:pt modelId="{0D48676C-89AB-4047-A650-89A9B57A14AA}" type="pres">
      <dgm:prSet presAssocID="{3CC30543-C72C-4E9F-80D0-C267C24F8E37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EA72B3-C4AC-40C2-BF59-7EAE73A69D85}" type="pres">
      <dgm:prSet presAssocID="{C1702FF3-3CF8-4BE7-8E7B-77501EFD85A0}" presName="aSpace" presStyleCnt="0"/>
      <dgm:spPr/>
    </dgm:pt>
    <dgm:pt modelId="{FC33CD36-9BD2-46D0-9C55-D1A7D3DCA4AB}" type="pres">
      <dgm:prSet presAssocID="{CDCD0C3F-7C8F-4B8A-BC15-D6B1FEA71010}" presName="compNode" presStyleCnt="0"/>
      <dgm:spPr/>
    </dgm:pt>
    <dgm:pt modelId="{C3110259-0BD9-42D2-91A2-5936DD089F5D}" type="pres">
      <dgm:prSet presAssocID="{CDCD0C3F-7C8F-4B8A-BC15-D6B1FEA71010}" presName="aNode" presStyleLbl="bgShp" presStyleIdx="1" presStyleCnt="3"/>
      <dgm:spPr/>
      <dgm:t>
        <a:bodyPr/>
        <a:lstStyle/>
        <a:p>
          <a:endParaRPr lang="es-MX"/>
        </a:p>
      </dgm:t>
    </dgm:pt>
    <dgm:pt modelId="{B10F7D3A-0F84-435E-B43B-5B6D5C481EC2}" type="pres">
      <dgm:prSet presAssocID="{CDCD0C3F-7C8F-4B8A-BC15-D6B1FEA71010}" presName="textNode" presStyleLbl="bgShp" presStyleIdx="1" presStyleCnt="3"/>
      <dgm:spPr/>
      <dgm:t>
        <a:bodyPr/>
        <a:lstStyle/>
        <a:p>
          <a:endParaRPr lang="es-MX"/>
        </a:p>
      </dgm:t>
    </dgm:pt>
    <dgm:pt modelId="{C7EB66AF-D787-45E4-95CC-081973E0D840}" type="pres">
      <dgm:prSet presAssocID="{CDCD0C3F-7C8F-4B8A-BC15-D6B1FEA71010}" presName="compChildNode" presStyleCnt="0"/>
      <dgm:spPr/>
    </dgm:pt>
    <dgm:pt modelId="{B9999340-7171-4646-A1FB-73E02142AA2D}" type="pres">
      <dgm:prSet presAssocID="{CDCD0C3F-7C8F-4B8A-BC15-D6B1FEA71010}" presName="theInnerList" presStyleCnt="0"/>
      <dgm:spPr/>
    </dgm:pt>
    <dgm:pt modelId="{429B78D4-B34B-4889-A1F3-A3A6B8CB51A4}" type="pres">
      <dgm:prSet presAssocID="{CBBFFC07-E410-49A0-8619-FE7CD7D8B9D2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9C5591-F1C7-4306-A606-2C700B3D0F67}" type="pres">
      <dgm:prSet presAssocID="{CBBFFC07-E410-49A0-8619-FE7CD7D8B9D2}" presName="aSpace2" presStyleCnt="0"/>
      <dgm:spPr/>
    </dgm:pt>
    <dgm:pt modelId="{ADC4218A-24B7-4E7D-A4B4-C82ADCBB07EC}" type="pres">
      <dgm:prSet presAssocID="{0CAC440C-C1F1-4767-836E-CFB2B2400A58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5A2BAC-9ED3-4924-8744-AA42DFAC12DE}" type="pres">
      <dgm:prSet presAssocID="{0CAC440C-C1F1-4767-836E-CFB2B2400A58}" presName="aSpace2" presStyleCnt="0"/>
      <dgm:spPr/>
    </dgm:pt>
    <dgm:pt modelId="{E63555D2-F880-41C4-824B-8662AA0574BF}" type="pres">
      <dgm:prSet presAssocID="{C069C3FD-F671-491D-8655-307B347484C5}" presName="childNode" presStyleLbl="node1" presStyleIdx="5" presStyleCnt="7" custScaleY="120323" custLinFactNeighborX="-2187" custLinFactNeighborY="137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F02D6E-34B8-4FE9-89AC-05FF72AB6D0C}" type="pres">
      <dgm:prSet presAssocID="{CDCD0C3F-7C8F-4B8A-BC15-D6B1FEA71010}" presName="aSpace" presStyleCnt="0"/>
      <dgm:spPr/>
    </dgm:pt>
    <dgm:pt modelId="{75B2A664-590D-4969-BB72-2E14E55C98EA}" type="pres">
      <dgm:prSet presAssocID="{509927A4-5C47-489F-AA74-C8D3E33013ED}" presName="compNode" presStyleCnt="0"/>
      <dgm:spPr/>
    </dgm:pt>
    <dgm:pt modelId="{07E522F2-F2E3-4EB9-9D6D-A91D321CF395}" type="pres">
      <dgm:prSet presAssocID="{509927A4-5C47-489F-AA74-C8D3E33013ED}" presName="aNode" presStyleLbl="bgShp" presStyleIdx="2" presStyleCnt="3"/>
      <dgm:spPr/>
      <dgm:t>
        <a:bodyPr/>
        <a:lstStyle/>
        <a:p>
          <a:endParaRPr lang="es-MX"/>
        </a:p>
      </dgm:t>
    </dgm:pt>
    <dgm:pt modelId="{2B7A1346-5680-4B2A-B0CE-7FD248CCBD41}" type="pres">
      <dgm:prSet presAssocID="{509927A4-5C47-489F-AA74-C8D3E33013ED}" presName="textNode" presStyleLbl="bgShp" presStyleIdx="2" presStyleCnt="3"/>
      <dgm:spPr/>
      <dgm:t>
        <a:bodyPr/>
        <a:lstStyle/>
        <a:p>
          <a:endParaRPr lang="es-MX"/>
        </a:p>
      </dgm:t>
    </dgm:pt>
    <dgm:pt modelId="{7DD02172-95F4-48DF-8BE6-26A925D3CC15}" type="pres">
      <dgm:prSet presAssocID="{509927A4-5C47-489F-AA74-C8D3E33013ED}" presName="compChildNode" presStyleCnt="0"/>
      <dgm:spPr/>
    </dgm:pt>
    <dgm:pt modelId="{D1500889-85E7-4477-9BC9-C5B5FF97327B}" type="pres">
      <dgm:prSet presAssocID="{509927A4-5C47-489F-AA74-C8D3E33013ED}" presName="theInnerList" presStyleCnt="0"/>
      <dgm:spPr/>
    </dgm:pt>
    <dgm:pt modelId="{513F0D81-BEB4-4ADB-917C-BD06F9A9F98A}" type="pres">
      <dgm:prSet presAssocID="{D76A6CB5-BF3F-4F0F-9D16-22C2F4CC5B0A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E3E155-54EB-432A-A39D-C79932255132}" type="presOf" srcId="{C1702FF3-3CF8-4BE7-8E7B-77501EFD85A0}" destId="{9ECF11BE-7E42-4937-A663-EEB47F5D4F1C}" srcOrd="1" destOrd="0" presId="urn:microsoft.com/office/officeart/2005/8/layout/lProcess2"/>
    <dgm:cxn modelId="{03675507-5D6B-4C31-B325-D1E7721F1D48}" type="presOf" srcId="{0CAC440C-C1F1-4767-836E-CFB2B2400A58}" destId="{ADC4218A-24B7-4E7D-A4B4-C82ADCBB07EC}" srcOrd="0" destOrd="0" presId="urn:microsoft.com/office/officeart/2005/8/layout/lProcess2"/>
    <dgm:cxn modelId="{417D5795-6B70-48DE-894B-25AA102DF8F1}" type="presOf" srcId="{3CC30543-C72C-4E9F-80D0-C267C24F8E37}" destId="{0D48676C-89AB-4047-A650-89A9B57A14AA}" srcOrd="0" destOrd="0" presId="urn:microsoft.com/office/officeart/2005/8/layout/lProcess2"/>
    <dgm:cxn modelId="{F24E9BB8-26E6-4F8F-9A23-3C293FE25725}" srcId="{C1702FF3-3CF8-4BE7-8E7B-77501EFD85A0}" destId="{3CC30543-C72C-4E9F-80D0-C267C24F8E37}" srcOrd="2" destOrd="0" parTransId="{C0C8F668-05F3-45F4-AF23-8B581E590A7F}" sibTransId="{FB7EFF8E-39D5-4372-BF24-3748A1F9B225}"/>
    <dgm:cxn modelId="{9C5A175C-FDB5-48DC-820A-0BD61B541C31}" srcId="{509927A4-5C47-489F-AA74-C8D3E33013ED}" destId="{D76A6CB5-BF3F-4F0F-9D16-22C2F4CC5B0A}" srcOrd="0" destOrd="0" parTransId="{F0727409-9ADF-4C5E-9ECD-D99F4AB3D2D1}" sibTransId="{03D105C2-BFFC-40BC-9856-7216410ED4A6}"/>
    <dgm:cxn modelId="{F25A5897-D2E3-424B-93E4-488453C73BF6}" type="presOf" srcId="{509927A4-5C47-489F-AA74-C8D3E33013ED}" destId="{2B7A1346-5680-4B2A-B0CE-7FD248CCBD41}" srcOrd="1" destOrd="0" presId="urn:microsoft.com/office/officeart/2005/8/layout/lProcess2"/>
    <dgm:cxn modelId="{84F64775-20F1-478B-935F-3A94124A2612}" type="presOf" srcId="{CDCD0C3F-7C8F-4B8A-BC15-D6B1FEA71010}" destId="{B10F7D3A-0F84-435E-B43B-5B6D5C481EC2}" srcOrd="1" destOrd="0" presId="urn:microsoft.com/office/officeart/2005/8/layout/lProcess2"/>
    <dgm:cxn modelId="{263B69EE-610D-400E-90FE-119AD196F70C}" type="presOf" srcId="{509927A4-5C47-489F-AA74-C8D3E33013ED}" destId="{07E522F2-F2E3-4EB9-9D6D-A91D321CF395}" srcOrd="0" destOrd="0" presId="urn:microsoft.com/office/officeart/2005/8/layout/lProcess2"/>
    <dgm:cxn modelId="{737188DF-975B-4FA6-B17D-6F16D742D426}" srcId="{03D712CC-B4F7-4B40-A4E2-B2AEF83E87BE}" destId="{CDCD0C3F-7C8F-4B8A-BC15-D6B1FEA71010}" srcOrd="1" destOrd="0" parTransId="{DA304EEC-6CBF-4D5E-AE31-FA4DF5C71DF8}" sibTransId="{ED967080-3FA0-4C32-8D73-E8B282EACD23}"/>
    <dgm:cxn modelId="{F470E012-3C0D-4C7F-9E16-02BE82DD7118}" type="presOf" srcId="{4234E7FF-718F-41A0-848D-DF0111695A09}" destId="{249774FB-E279-40D5-B6A4-9DDE60FE88AC}" srcOrd="0" destOrd="0" presId="urn:microsoft.com/office/officeart/2005/8/layout/lProcess2"/>
    <dgm:cxn modelId="{E634B063-1C74-4FB9-BF00-BF4B15977566}" type="presOf" srcId="{CDCD0C3F-7C8F-4B8A-BC15-D6B1FEA71010}" destId="{C3110259-0BD9-42D2-91A2-5936DD089F5D}" srcOrd="0" destOrd="0" presId="urn:microsoft.com/office/officeart/2005/8/layout/lProcess2"/>
    <dgm:cxn modelId="{865C7C08-A715-4750-9CFC-E25DB3C0A501}" type="presOf" srcId="{C069C3FD-F671-491D-8655-307B347484C5}" destId="{E63555D2-F880-41C4-824B-8662AA0574BF}" srcOrd="0" destOrd="0" presId="urn:microsoft.com/office/officeart/2005/8/layout/lProcess2"/>
    <dgm:cxn modelId="{66776DF6-1815-4283-AA1C-5B8DFE80849E}" type="presOf" srcId="{D76A6CB5-BF3F-4F0F-9D16-22C2F4CC5B0A}" destId="{513F0D81-BEB4-4ADB-917C-BD06F9A9F98A}" srcOrd="0" destOrd="0" presId="urn:microsoft.com/office/officeart/2005/8/layout/lProcess2"/>
    <dgm:cxn modelId="{76BBDB19-3DD6-44DC-AC09-90CB36C1CF91}" type="presOf" srcId="{7DA96EFC-6058-4321-BFAB-57DDC1522DE7}" destId="{93A7B3EB-42D5-4E64-9236-F63CC16D03F4}" srcOrd="0" destOrd="0" presId="urn:microsoft.com/office/officeart/2005/8/layout/lProcess2"/>
    <dgm:cxn modelId="{332C9853-AB35-4A6C-90C2-498F2335497E}" srcId="{C1702FF3-3CF8-4BE7-8E7B-77501EFD85A0}" destId="{4234E7FF-718F-41A0-848D-DF0111695A09}" srcOrd="1" destOrd="0" parTransId="{F1F48B5D-8728-48E3-A991-A6FED57C8B31}" sibTransId="{D4F63B41-D8F2-494D-86C7-13ECD5584ED7}"/>
    <dgm:cxn modelId="{5782E624-058C-49E7-86E1-143B919CC8A9}" srcId="{CDCD0C3F-7C8F-4B8A-BC15-D6B1FEA71010}" destId="{0CAC440C-C1F1-4767-836E-CFB2B2400A58}" srcOrd="1" destOrd="0" parTransId="{02D591AF-1B33-4B21-BE6A-CED3D7BC00F3}" sibTransId="{BD72343C-9CBD-4BE4-B1D5-41D0E5CDB058}"/>
    <dgm:cxn modelId="{56A7773A-FF2F-4388-BFC2-7A19176EF2D2}" srcId="{C1702FF3-3CF8-4BE7-8E7B-77501EFD85A0}" destId="{7DA96EFC-6058-4321-BFAB-57DDC1522DE7}" srcOrd="0" destOrd="0" parTransId="{8D958B99-A127-4AAF-86A4-45DE62AB8097}" sibTransId="{F8C81F7B-508D-4F96-A1A2-451507B53E69}"/>
    <dgm:cxn modelId="{41DF32F7-03CB-4AB2-A667-187A6DE4096B}" type="presOf" srcId="{C1702FF3-3CF8-4BE7-8E7B-77501EFD85A0}" destId="{B975C440-1412-4708-AD99-B7A2D28C84F1}" srcOrd="0" destOrd="0" presId="urn:microsoft.com/office/officeart/2005/8/layout/lProcess2"/>
    <dgm:cxn modelId="{8E4540E2-B605-4728-8259-CB617A575296}" srcId="{03D712CC-B4F7-4B40-A4E2-B2AEF83E87BE}" destId="{C1702FF3-3CF8-4BE7-8E7B-77501EFD85A0}" srcOrd="0" destOrd="0" parTransId="{ECD166E3-BBED-45B7-833B-122FE21070B6}" sibTransId="{A9AF87E3-F07C-4E10-BA39-5FE82491EE76}"/>
    <dgm:cxn modelId="{ADE7CEFB-23B4-46FD-8D14-7A21480C0224}" type="presOf" srcId="{CBBFFC07-E410-49A0-8619-FE7CD7D8B9D2}" destId="{429B78D4-B34B-4889-A1F3-A3A6B8CB51A4}" srcOrd="0" destOrd="0" presId="urn:microsoft.com/office/officeart/2005/8/layout/lProcess2"/>
    <dgm:cxn modelId="{435943EB-CBF1-402C-875F-384304D2936B}" srcId="{CDCD0C3F-7C8F-4B8A-BC15-D6B1FEA71010}" destId="{CBBFFC07-E410-49A0-8619-FE7CD7D8B9D2}" srcOrd="0" destOrd="0" parTransId="{AEFCFED4-00A1-41AF-B117-BD38D507A0C3}" sibTransId="{4F627824-A9E1-4554-AD9C-35BE321A0FEB}"/>
    <dgm:cxn modelId="{5993C050-B76B-4F52-8978-5CC379563AE0}" type="presOf" srcId="{03D712CC-B4F7-4B40-A4E2-B2AEF83E87BE}" destId="{47E8ADC3-319C-4650-92E8-22EDA1DE1BFD}" srcOrd="0" destOrd="0" presId="urn:microsoft.com/office/officeart/2005/8/layout/lProcess2"/>
    <dgm:cxn modelId="{F96D1C62-4663-4952-9D98-6C569FD2A5F6}" srcId="{03D712CC-B4F7-4B40-A4E2-B2AEF83E87BE}" destId="{509927A4-5C47-489F-AA74-C8D3E33013ED}" srcOrd="2" destOrd="0" parTransId="{4573FFE4-BA4A-4B17-B174-565EF08A03C5}" sibTransId="{FC3EF573-FD66-40CF-8054-0BF12D3C14F4}"/>
    <dgm:cxn modelId="{B329B0F1-C652-4F76-8187-2B22A46AA327}" srcId="{CDCD0C3F-7C8F-4B8A-BC15-D6B1FEA71010}" destId="{C069C3FD-F671-491D-8655-307B347484C5}" srcOrd="2" destOrd="0" parTransId="{3E3E70AC-AA1E-46E4-ADB9-5B148217ACEE}" sibTransId="{F830F2CB-6E03-4199-8DCC-813623D79A90}"/>
    <dgm:cxn modelId="{643CF17B-4CA9-4131-84BC-5655A820D91F}" type="presParOf" srcId="{47E8ADC3-319C-4650-92E8-22EDA1DE1BFD}" destId="{94BDB514-5ED2-44FE-8941-909461B652CC}" srcOrd="0" destOrd="0" presId="urn:microsoft.com/office/officeart/2005/8/layout/lProcess2"/>
    <dgm:cxn modelId="{BD334219-8276-4A3E-B745-59F04385A056}" type="presParOf" srcId="{94BDB514-5ED2-44FE-8941-909461B652CC}" destId="{B975C440-1412-4708-AD99-B7A2D28C84F1}" srcOrd="0" destOrd="0" presId="urn:microsoft.com/office/officeart/2005/8/layout/lProcess2"/>
    <dgm:cxn modelId="{85DFEE63-1E9A-4A4A-A287-16A38AE09A99}" type="presParOf" srcId="{94BDB514-5ED2-44FE-8941-909461B652CC}" destId="{9ECF11BE-7E42-4937-A663-EEB47F5D4F1C}" srcOrd="1" destOrd="0" presId="urn:microsoft.com/office/officeart/2005/8/layout/lProcess2"/>
    <dgm:cxn modelId="{D17A2149-A251-490C-BCDC-B1F326BCE7E9}" type="presParOf" srcId="{94BDB514-5ED2-44FE-8941-909461B652CC}" destId="{1757B69A-1F72-48C2-8B0D-9FF0218F0A0F}" srcOrd="2" destOrd="0" presId="urn:microsoft.com/office/officeart/2005/8/layout/lProcess2"/>
    <dgm:cxn modelId="{365952F5-FB2D-492C-8811-3F4614402DD2}" type="presParOf" srcId="{1757B69A-1F72-48C2-8B0D-9FF0218F0A0F}" destId="{EE547390-1ADB-4B08-989E-069DB5FFD0A4}" srcOrd="0" destOrd="0" presId="urn:microsoft.com/office/officeart/2005/8/layout/lProcess2"/>
    <dgm:cxn modelId="{3783672A-8AF9-4AFC-B45C-F51080318C35}" type="presParOf" srcId="{EE547390-1ADB-4B08-989E-069DB5FFD0A4}" destId="{93A7B3EB-42D5-4E64-9236-F63CC16D03F4}" srcOrd="0" destOrd="0" presId="urn:microsoft.com/office/officeart/2005/8/layout/lProcess2"/>
    <dgm:cxn modelId="{723F5865-9FF4-4B59-B5E4-7E06471EE35C}" type="presParOf" srcId="{EE547390-1ADB-4B08-989E-069DB5FFD0A4}" destId="{7ED34764-881A-46FB-9080-6CA0C2310059}" srcOrd="1" destOrd="0" presId="urn:microsoft.com/office/officeart/2005/8/layout/lProcess2"/>
    <dgm:cxn modelId="{BD7DFCE4-9214-4560-A5F3-1915AE9F390A}" type="presParOf" srcId="{EE547390-1ADB-4B08-989E-069DB5FFD0A4}" destId="{249774FB-E279-40D5-B6A4-9DDE60FE88AC}" srcOrd="2" destOrd="0" presId="urn:microsoft.com/office/officeart/2005/8/layout/lProcess2"/>
    <dgm:cxn modelId="{5ADE97C5-250D-4F54-8180-0CF9A564F143}" type="presParOf" srcId="{EE547390-1ADB-4B08-989E-069DB5FFD0A4}" destId="{A34CF820-5AE9-4FC5-B310-B7057E00A32D}" srcOrd="3" destOrd="0" presId="urn:microsoft.com/office/officeart/2005/8/layout/lProcess2"/>
    <dgm:cxn modelId="{A64A4042-DBFD-482B-860D-16905083C486}" type="presParOf" srcId="{EE547390-1ADB-4B08-989E-069DB5FFD0A4}" destId="{0D48676C-89AB-4047-A650-89A9B57A14AA}" srcOrd="4" destOrd="0" presId="urn:microsoft.com/office/officeart/2005/8/layout/lProcess2"/>
    <dgm:cxn modelId="{D47E2B9F-C254-4122-BEAD-FDA3A43A444E}" type="presParOf" srcId="{47E8ADC3-319C-4650-92E8-22EDA1DE1BFD}" destId="{96EA72B3-C4AC-40C2-BF59-7EAE73A69D85}" srcOrd="1" destOrd="0" presId="urn:microsoft.com/office/officeart/2005/8/layout/lProcess2"/>
    <dgm:cxn modelId="{D1517664-3811-41E5-9D2D-1069B9B490AF}" type="presParOf" srcId="{47E8ADC3-319C-4650-92E8-22EDA1DE1BFD}" destId="{FC33CD36-9BD2-46D0-9C55-D1A7D3DCA4AB}" srcOrd="2" destOrd="0" presId="urn:microsoft.com/office/officeart/2005/8/layout/lProcess2"/>
    <dgm:cxn modelId="{AAA0CFE0-B4AC-4D1B-B55A-1E41D415D5B1}" type="presParOf" srcId="{FC33CD36-9BD2-46D0-9C55-D1A7D3DCA4AB}" destId="{C3110259-0BD9-42D2-91A2-5936DD089F5D}" srcOrd="0" destOrd="0" presId="urn:microsoft.com/office/officeart/2005/8/layout/lProcess2"/>
    <dgm:cxn modelId="{77FD080D-258F-42A0-9A6D-D19FA652F25D}" type="presParOf" srcId="{FC33CD36-9BD2-46D0-9C55-D1A7D3DCA4AB}" destId="{B10F7D3A-0F84-435E-B43B-5B6D5C481EC2}" srcOrd="1" destOrd="0" presId="urn:microsoft.com/office/officeart/2005/8/layout/lProcess2"/>
    <dgm:cxn modelId="{A5ADA7DB-AE1C-42A7-9B22-C2D4D7F64A6E}" type="presParOf" srcId="{FC33CD36-9BD2-46D0-9C55-D1A7D3DCA4AB}" destId="{C7EB66AF-D787-45E4-95CC-081973E0D840}" srcOrd="2" destOrd="0" presId="urn:microsoft.com/office/officeart/2005/8/layout/lProcess2"/>
    <dgm:cxn modelId="{41FA2F12-75FE-48B5-A63B-EB05E0879809}" type="presParOf" srcId="{C7EB66AF-D787-45E4-95CC-081973E0D840}" destId="{B9999340-7171-4646-A1FB-73E02142AA2D}" srcOrd="0" destOrd="0" presId="urn:microsoft.com/office/officeart/2005/8/layout/lProcess2"/>
    <dgm:cxn modelId="{C143074B-235B-4D51-B247-85C43269E8C3}" type="presParOf" srcId="{B9999340-7171-4646-A1FB-73E02142AA2D}" destId="{429B78D4-B34B-4889-A1F3-A3A6B8CB51A4}" srcOrd="0" destOrd="0" presId="urn:microsoft.com/office/officeart/2005/8/layout/lProcess2"/>
    <dgm:cxn modelId="{EE76A6C5-67A4-4D99-A0A6-5EC73F4C3C81}" type="presParOf" srcId="{B9999340-7171-4646-A1FB-73E02142AA2D}" destId="{2A9C5591-F1C7-4306-A606-2C700B3D0F67}" srcOrd="1" destOrd="0" presId="urn:microsoft.com/office/officeart/2005/8/layout/lProcess2"/>
    <dgm:cxn modelId="{A2A8667A-FD22-47F3-A6FD-B498EF07E29C}" type="presParOf" srcId="{B9999340-7171-4646-A1FB-73E02142AA2D}" destId="{ADC4218A-24B7-4E7D-A4B4-C82ADCBB07EC}" srcOrd="2" destOrd="0" presId="urn:microsoft.com/office/officeart/2005/8/layout/lProcess2"/>
    <dgm:cxn modelId="{75DA2331-0FB4-4122-BEC9-011280877AA3}" type="presParOf" srcId="{B9999340-7171-4646-A1FB-73E02142AA2D}" destId="{D15A2BAC-9ED3-4924-8744-AA42DFAC12DE}" srcOrd="3" destOrd="0" presId="urn:microsoft.com/office/officeart/2005/8/layout/lProcess2"/>
    <dgm:cxn modelId="{44C77E8B-313B-4429-B0CF-2D33721526F7}" type="presParOf" srcId="{B9999340-7171-4646-A1FB-73E02142AA2D}" destId="{E63555D2-F880-41C4-824B-8662AA0574BF}" srcOrd="4" destOrd="0" presId="urn:microsoft.com/office/officeart/2005/8/layout/lProcess2"/>
    <dgm:cxn modelId="{41EDB818-E062-4760-81DD-020A6E071727}" type="presParOf" srcId="{47E8ADC3-319C-4650-92E8-22EDA1DE1BFD}" destId="{72F02D6E-34B8-4FE9-89AC-05FF72AB6D0C}" srcOrd="3" destOrd="0" presId="urn:microsoft.com/office/officeart/2005/8/layout/lProcess2"/>
    <dgm:cxn modelId="{BAA110DD-BF57-4462-9108-64BDA87D87F2}" type="presParOf" srcId="{47E8ADC3-319C-4650-92E8-22EDA1DE1BFD}" destId="{75B2A664-590D-4969-BB72-2E14E55C98EA}" srcOrd="4" destOrd="0" presId="urn:microsoft.com/office/officeart/2005/8/layout/lProcess2"/>
    <dgm:cxn modelId="{53022FF2-65B4-4909-8420-CFD886012698}" type="presParOf" srcId="{75B2A664-590D-4969-BB72-2E14E55C98EA}" destId="{07E522F2-F2E3-4EB9-9D6D-A91D321CF395}" srcOrd="0" destOrd="0" presId="urn:microsoft.com/office/officeart/2005/8/layout/lProcess2"/>
    <dgm:cxn modelId="{0AD4D7FF-F337-4879-A2DE-8F3E802FAA11}" type="presParOf" srcId="{75B2A664-590D-4969-BB72-2E14E55C98EA}" destId="{2B7A1346-5680-4B2A-B0CE-7FD248CCBD41}" srcOrd="1" destOrd="0" presId="urn:microsoft.com/office/officeart/2005/8/layout/lProcess2"/>
    <dgm:cxn modelId="{0C79D875-6DE2-4105-B49B-129AE83764D2}" type="presParOf" srcId="{75B2A664-590D-4969-BB72-2E14E55C98EA}" destId="{7DD02172-95F4-48DF-8BE6-26A925D3CC15}" srcOrd="2" destOrd="0" presId="urn:microsoft.com/office/officeart/2005/8/layout/lProcess2"/>
    <dgm:cxn modelId="{D58049AA-1302-4E38-BA16-BB8E1640C0DC}" type="presParOf" srcId="{7DD02172-95F4-48DF-8BE6-26A925D3CC15}" destId="{D1500889-85E7-4477-9BC9-C5B5FF97327B}" srcOrd="0" destOrd="0" presId="urn:microsoft.com/office/officeart/2005/8/layout/lProcess2"/>
    <dgm:cxn modelId="{F469FB45-2FE5-44B5-B848-17234E9622FD}" type="presParOf" srcId="{D1500889-85E7-4477-9BC9-C5B5FF97327B}" destId="{513F0D81-BEB4-4ADB-917C-BD06F9A9F98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D712CC-B4F7-4B40-A4E2-B2AEF83E87BE}" type="doc">
      <dgm:prSet loTypeId="urn:microsoft.com/office/officeart/2005/8/layout/target2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C1702FF3-3CF8-4BE7-8E7B-77501EFD85A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3000" b="1" dirty="0" smtClean="0">
              <a:solidFill>
                <a:schemeClr val="tx1"/>
              </a:solidFill>
              <a:latin typeface="Calibri" pitchFamily="34" charset="0"/>
            </a:rPr>
            <a:t>1% Fortalecimiento Institucional</a:t>
          </a:r>
          <a:endParaRPr lang="es-MX" sz="3000" b="1" dirty="0">
            <a:solidFill>
              <a:schemeClr val="tx1"/>
            </a:solidFill>
            <a:latin typeface="Calibri" pitchFamily="34" charset="0"/>
          </a:endParaRPr>
        </a:p>
      </dgm:t>
    </dgm:pt>
    <dgm:pt modelId="{ECD166E3-BBED-45B7-833B-122FE21070B6}" type="parTrans" cxnId="{8E4540E2-B605-4728-8259-CB617A57529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A9AF87E3-F07C-4E10-BA39-5FE82491EE76}" type="sibTrans" cxnId="{8E4540E2-B605-4728-8259-CB617A57529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7DA96EFC-6058-4321-BFAB-57DDC1522DE7}">
      <dgm:prSet phldrT="[Texto]" custT="1"/>
      <dgm:spPr/>
      <dgm:t>
        <a:bodyPr/>
        <a:lstStyle/>
        <a:p>
          <a:pPr algn="just"/>
          <a:r>
            <a:rPr lang="es-MX" sz="1600" dirty="0" smtClean="0">
              <a:solidFill>
                <a:schemeClr val="tx1"/>
              </a:solidFill>
              <a:latin typeface="Calibri" pitchFamily="34" charset="0"/>
            </a:rPr>
            <a:t>El Indesol, a través del PAIMEF, destina hasta el 1% del presupuesto total autorizado para el desarrollo de conocimientos y habilidades de las IMEF en materia de prevención y atención de la violencia contra las mujeres.</a:t>
          </a:r>
          <a:endParaRPr lang="es-MX" sz="1600" dirty="0">
            <a:solidFill>
              <a:schemeClr val="tx1"/>
            </a:solidFill>
            <a:latin typeface="Calibri" pitchFamily="34" charset="0"/>
          </a:endParaRPr>
        </a:p>
      </dgm:t>
    </dgm:pt>
    <dgm:pt modelId="{8D958B99-A127-4AAF-86A4-45DE62AB8097}" type="parTrans" cxnId="{56A7773A-FF2F-4388-BFC2-7A19176EF2D2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F8C81F7B-508D-4F96-A1A2-451507B53E69}" type="sibTrans" cxnId="{56A7773A-FF2F-4388-BFC2-7A19176EF2D2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CDCD0C3F-7C8F-4B8A-BC15-D6B1FEA71010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Calibri" pitchFamily="34" charset="0"/>
            </a:rPr>
            <a:t>Acciones</a:t>
          </a:r>
          <a:endParaRPr lang="es-MX" sz="3000" dirty="0">
            <a:solidFill>
              <a:schemeClr val="tx1"/>
            </a:solidFill>
            <a:latin typeface="Calibri" pitchFamily="34" charset="0"/>
          </a:endParaRPr>
        </a:p>
      </dgm:t>
    </dgm:pt>
    <dgm:pt modelId="{DA304EEC-6CBF-4D5E-AE31-FA4DF5C71DF8}" type="parTrans" cxnId="{737188DF-975B-4FA6-B17D-6F16D742D42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ED967080-3FA0-4C32-8D73-E8B282EACD23}" type="sibTrans" cxnId="{737188DF-975B-4FA6-B17D-6F16D742D426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CBBFFC07-E410-49A0-8619-FE7CD7D8B9D2}">
      <dgm:prSet phldrT="[Texto]" custT="1"/>
      <dgm:spPr/>
      <dgm:t>
        <a:bodyPr/>
        <a:lstStyle/>
        <a:p>
          <a:pPr algn="just"/>
          <a:r>
            <a:rPr lang="es-MX" sz="2000" dirty="0" smtClean="0">
              <a:solidFill>
                <a:schemeClr val="tx1"/>
              </a:solidFill>
              <a:latin typeface="Calibri" pitchFamily="34" charset="0"/>
            </a:rPr>
            <a:t>En la Estrategia de Acompañamiento a las IMEF 2015, se incluirá una capacitación específica sobre la Estrategia Nacional para la Prevención del Embarazo en Adolescentes  y las acciones que a través del PAIMEF se pueden realizar. </a:t>
          </a:r>
          <a:endParaRPr lang="es-MX" sz="2000" dirty="0">
            <a:solidFill>
              <a:schemeClr val="tx1"/>
            </a:solidFill>
            <a:latin typeface="Calibri" pitchFamily="34" charset="0"/>
          </a:endParaRPr>
        </a:p>
      </dgm:t>
    </dgm:pt>
    <dgm:pt modelId="{AEFCFED4-00A1-41AF-B117-BD38D507A0C3}" type="parTrans" cxnId="{435943EB-CBF1-402C-875F-384304D2936B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4F627824-A9E1-4554-AD9C-35BE321A0FEB}" type="sibTrans" cxnId="{435943EB-CBF1-402C-875F-384304D2936B}">
      <dgm:prSet/>
      <dgm:spPr/>
      <dgm:t>
        <a:bodyPr/>
        <a:lstStyle/>
        <a:p>
          <a:endParaRPr lang="es-MX">
            <a:latin typeface="Calibri" pitchFamily="34" charset="0"/>
          </a:endParaRPr>
        </a:p>
      </dgm:t>
    </dgm:pt>
    <dgm:pt modelId="{B9A56640-DBA4-4E42-9207-F5E11F10C580}" type="pres">
      <dgm:prSet presAssocID="{03D712CC-B4F7-4B40-A4E2-B2AEF83E87B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F73E5F8-E119-4E90-AD59-C0836B7D9088}" type="pres">
      <dgm:prSet presAssocID="{03D712CC-B4F7-4B40-A4E2-B2AEF83E87BE}" presName="outerBox" presStyleCnt="0"/>
      <dgm:spPr/>
    </dgm:pt>
    <dgm:pt modelId="{56AFF0A5-C062-4683-A656-77CD6CCE2907}" type="pres">
      <dgm:prSet presAssocID="{03D712CC-B4F7-4B40-A4E2-B2AEF83E87BE}" presName="outerBoxParent" presStyleLbl="node1" presStyleIdx="0" presStyleCnt="2"/>
      <dgm:spPr/>
      <dgm:t>
        <a:bodyPr/>
        <a:lstStyle/>
        <a:p>
          <a:endParaRPr lang="es-MX"/>
        </a:p>
      </dgm:t>
    </dgm:pt>
    <dgm:pt modelId="{DDA257EB-64B4-419D-BBB0-25B2E7E623C3}" type="pres">
      <dgm:prSet presAssocID="{03D712CC-B4F7-4B40-A4E2-B2AEF83E87BE}" presName="outerBoxChildren" presStyleCnt="0"/>
      <dgm:spPr/>
    </dgm:pt>
    <dgm:pt modelId="{83A9A907-1190-4A73-87C1-3EBA993B556F}" type="pres">
      <dgm:prSet presAssocID="{7DA96EFC-6058-4321-BFAB-57DDC1522DE7}" presName="oChild" presStyleLbl="fgAcc1" presStyleIdx="0" presStyleCnt="2" custScaleX="169996" custScaleY="169198" custLinFactNeighborX="233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0AB2E9-4BDA-41D4-B43B-6405E9D887EE}" type="pres">
      <dgm:prSet presAssocID="{03D712CC-B4F7-4B40-A4E2-B2AEF83E87BE}" presName="middleBox" presStyleCnt="0"/>
      <dgm:spPr/>
    </dgm:pt>
    <dgm:pt modelId="{77E3F58B-922C-4362-9E2C-6E708EBDD19D}" type="pres">
      <dgm:prSet presAssocID="{03D712CC-B4F7-4B40-A4E2-B2AEF83E87BE}" presName="middleBoxParent" presStyleLbl="node1" presStyleIdx="1" presStyleCnt="2" custScaleX="88388" custScaleY="120768" custLinFactNeighborX="6449"/>
      <dgm:spPr/>
      <dgm:t>
        <a:bodyPr/>
        <a:lstStyle/>
        <a:p>
          <a:endParaRPr lang="es-MX"/>
        </a:p>
      </dgm:t>
    </dgm:pt>
    <dgm:pt modelId="{F87A44FB-6D2C-4A7D-A89B-EFC81DEDA18F}" type="pres">
      <dgm:prSet presAssocID="{03D712CC-B4F7-4B40-A4E2-B2AEF83E87BE}" presName="middleBoxChildren" presStyleCnt="0"/>
      <dgm:spPr/>
    </dgm:pt>
    <dgm:pt modelId="{0BA276C7-FE4B-466E-BC7F-A03E0DCE51E0}" type="pres">
      <dgm:prSet presAssocID="{CBBFFC07-E410-49A0-8619-FE7CD7D8B9D2}" presName="mChild" presStyleLbl="fgAcc1" presStyleIdx="1" presStyleCnt="2" custScaleX="83533" custScaleY="140938" custLinFactNeighborX="13834" custLinFactNeighborY="-258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9D6886-6B5F-4BEC-9AF3-909B698CF74E}" type="presOf" srcId="{C1702FF3-3CF8-4BE7-8E7B-77501EFD85A0}" destId="{56AFF0A5-C062-4683-A656-77CD6CCE2907}" srcOrd="0" destOrd="0" presId="urn:microsoft.com/office/officeart/2005/8/layout/target2"/>
    <dgm:cxn modelId="{F8E97946-CF1C-42D4-BE6D-EDF0974D9296}" type="presOf" srcId="{7DA96EFC-6058-4321-BFAB-57DDC1522DE7}" destId="{83A9A907-1190-4A73-87C1-3EBA993B556F}" srcOrd="0" destOrd="0" presId="urn:microsoft.com/office/officeart/2005/8/layout/target2"/>
    <dgm:cxn modelId="{9975805F-90A7-44FB-813E-5A92F5876D5A}" type="presOf" srcId="{03D712CC-B4F7-4B40-A4E2-B2AEF83E87BE}" destId="{B9A56640-DBA4-4E42-9207-F5E11F10C580}" srcOrd="0" destOrd="0" presId="urn:microsoft.com/office/officeart/2005/8/layout/target2"/>
    <dgm:cxn modelId="{CB7A20B9-4615-415C-855C-0F220B360892}" type="presOf" srcId="{CBBFFC07-E410-49A0-8619-FE7CD7D8B9D2}" destId="{0BA276C7-FE4B-466E-BC7F-A03E0DCE51E0}" srcOrd="0" destOrd="0" presId="urn:microsoft.com/office/officeart/2005/8/layout/target2"/>
    <dgm:cxn modelId="{56A7773A-FF2F-4388-BFC2-7A19176EF2D2}" srcId="{C1702FF3-3CF8-4BE7-8E7B-77501EFD85A0}" destId="{7DA96EFC-6058-4321-BFAB-57DDC1522DE7}" srcOrd="0" destOrd="0" parTransId="{8D958B99-A127-4AAF-86A4-45DE62AB8097}" sibTransId="{F8C81F7B-508D-4F96-A1A2-451507B53E69}"/>
    <dgm:cxn modelId="{435943EB-CBF1-402C-875F-384304D2936B}" srcId="{CDCD0C3F-7C8F-4B8A-BC15-D6B1FEA71010}" destId="{CBBFFC07-E410-49A0-8619-FE7CD7D8B9D2}" srcOrd="0" destOrd="0" parTransId="{AEFCFED4-00A1-41AF-B117-BD38D507A0C3}" sibTransId="{4F627824-A9E1-4554-AD9C-35BE321A0FEB}"/>
    <dgm:cxn modelId="{737188DF-975B-4FA6-B17D-6F16D742D426}" srcId="{03D712CC-B4F7-4B40-A4E2-B2AEF83E87BE}" destId="{CDCD0C3F-7C8F-4B8A-BC15-D6B1FEA71010}" srcOrd="1" destOrd="0" parTransId="{DA304EEC-6CBF-4D5E-AE31-FA4DF5C71DF8}" sibTransId="{ED967080-3FA0-4C32-8D73-E8B282EACD23}"/>
    <dgm:cxn modelId="{896868F5-FAC3-4987-9C72-4F151A3EC6BC}" type="presOf" srcId="{CDCD0C3F-7C8F-4B8A-BC15-D6B1FEA71010}" destId="{77E3F58B-922C-4362-9E2C-6E708EBDD19D}" srcOrd="0" destOrd="0" presId="urn:microsoft.com/office/officeart/2005/8/layout/target2"/>
    <dgm:cxn modelId="{8E4540E2-B605-4728-8259-CB617A575296}" srcId="{03D712CC-B4F7-4B40-A4E2-B2AEF83E87BE}" destId="{C1702FF3-3CF8-4BE7-8E7B-77501EFD85A0}" srcOrd="0" destOrd="0" parTransId="{ECD166E3-BBED-45B7-833B-122FE21070B6}" sibTransId="{A9AF87E3-F07C-4E10-BA39-5FE82491EE76}"/>
    <dgm:cxn modelId="{1D3949C0-7782-4A9F-BB24-6B4BC49E5A5F}" type="presParOf" srcId="{B9A56640-DBA4-4E42-9207-F5E11F10C580}" destId="{CF73E5F8-E119-4E90-AD59-C0836B7D9088}" srcOrd="0" destOrd="0" presId="urn:microsoft.com/office/officeart/2005/8/layout/target2"/>
    <dgm:cxn modelId="{281CD4AA-766E-4427-ACFF-193E7BDA99D3}" type="presParOf" srcId="{CF73E5F8-E119-4E90-AD59-C0836B7D9088}" destId="{56AFF0A5-C062-4683-A656-77CD6CCE2907}" srcOrd="0" destOrd="0" presId="urn:microsoft.com/office/officeart/2005/8/layout/target2"/>
    <dgm:cxn modelId="{57ABEF58-43DF-405B-B838-56689FE22E2F}" type="presParOf" srcId="{CF73E5F8-E119-4E90-AD59-C0836B7D9088}" destId="{DDA257EB-64B4-419D-BBB0-25B2E7E623C3}" srcOrd="1" destOrd="0" presId="urn:microsoft.com/office/officeart/2005/8/layout/target2"/>
    <dgm:cxn modelId="{EF37F6C7-C56F-447B-BD27-BA3BCF0509E0}" type="presParOf" srcId="{DDA257EB-64B4-419D-BBB0-25B2E7E623C3}" destId="{83A9A907-1190-4A73-87C1-3EBA993B556F}" srcOrd="0" destOrd="0" presId="urn:microsoft.com/office/officeart/2005/8/layout/target2"/>
    <dgm:cxn modelId="{CDCFA5F3-CEA0-428B-88E8-73979DA29202}" type="presParOf" srcId="{B9A56640-DBA4-4E42-9207-F5E11F10C580}" destId="{B20AB2E9-4BDA-41D4-B43B-6405E9D887EE}" srcOrd="1" destOrd="0" presId="urn:microsoft.com/office/officeart/2005/8/layout/target2"/>
    <dgm:cxn modelId="{C927B7EA-73EC-4933-BC6C-0955B8C22CC4}" type="presParOf" srcId="{B20AB2E9-4BDA-41D4-B43B-6405E9D887EE}" destId="{77E3F58B-922C-4362-9E2C-6E708EBDD19D}" srcOrd="0" destOrd="0" presId="urn:microsoft.com/office/officeart/2005/8/layout/target2"/>
    <dgm:cxn modelId="{D965631F-6438-4A71-94B8-B08A316853FF}" type="presParOf" srcId="{B20AB2E9-4BDA-41D4-B43B-6405E9D887EE}" destId="{F87A44FB-6D2C-4A7D-A89B-EFC81DEDA18F}" srcOrd="1" destOrd="0" presId="urn:microsoft.com/office/officeart/2005/8/layout/target2"/>
    <dgm:cxn modelId="{60A9ED84-0CAE-4191-8D54-556564E44D1D}" type="presParOf" srcId="{F87A44FB-6D2C-4A7D-A89B-EFC81DEDA18F}" destId="{0BA276C7-FE4B-466E-BC7F-A03E0DCE51E0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43BACC-961C-48D7-8207-A4E5935FB41D}">
      <dsp:nvSpPr>
        <dsp:cNvPr id="0" name=""/>
        <dsp:cNvSpPr/>
      </dsp:nvSpPr>
      <dsp:spPr>
        <a:xfrm>
          <a:off x="648930" y="291305"/>
          <a:ext cx="3505417" cy="71680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chemeClr val="tx1"/>
              </a:solidFill>
              <a:latin typeface="Calibri" pitchFamily="34" charset="0"/>
            </a:rPr>
            <a:t>Objetivo 1</a:t>
          </a:r>
          <a:endParaRPr lang="es-MX" sz="30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648930" y="291305"/>
        <a:ext cx="3505417" cy="716807"/>
      </dsp:txXfrm>
    </dsp:sp>
    <dsp:sp modelId="{D89A6B58-1B4D-40BF-A0F5-E13E318454AC}">
      <dsp:nvSpPr>
        <dsp:cNvPr id="0" name=""/>
        <dsp:cNvSpPr/>
      </dsp:nvSpPr>
      <dsp:spPr>
        <a:xfrm>
          <a:off x="999472" y="1008113"/>
          <a:ext cx="253156" cy="942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667"/>
              </a:lnTo>
              <a:lnTo>
                <a:pt x="253156" y="942667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D8DF8-0F8B-4915-88D3-87BD006F5E4A}">
      <dsp:nvSpPr>
        <dsp:cNvPr id="0" name=""/>
        <dsp:cNvSpPr/>
      </dsp:nvSpPr>
      <dsp:spPr>
        <a:xfrm>
          <a:off x="1252628" y="1145897"/>
          <a:ext cx="2946630" cy="160976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chemeClr val="tx1"/>
              </a:solidFill>
              <a:latin typeface="Calibri" pitchFamily="34" charset="0"/>
            </a:rPr>
            <a:t>Contribuir al desarrollo humano y ampliar las oportunidades laborales y </a:t>
          </a:r>
          <a:r>
            <a:rPr lang="es-MX" sz="1600" kern="1200" dirty="0" smtClean="0">
              <a:solidFill>
                <a:schemeClr val="tx1"/>
              </a:solidFill>
              <a:latin typeface="Calibri" pitchFamily="34" charset="0"/>
            </a:rPr>
            <a:t>educativas de las y los adolescentes en México</a:t>
          </a:r>
          <a:endParaRPr lang="es-MX" sz="1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252628" y="1145897"/>
        <a:ext cx="2946630" cy="16097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43BACC-961C-48D7-8207-A4E5935FB41D}">
      <dsp:nvSpPr>
        <dsp:cNvPr id="0" name=""/>
        <dsp:cNvSpPr/>
      </dsp:nvSpPr>
      <dsp:spPr>
        <a:xfrm>
          <a:off x="721640" y="709428"/>
          <a:ext cx="2597168" cy="827709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chemeClr val="tx1"/>
              </a:solidFill>
              <a:latin typeface="Calibri" pitchFamily="34" charset="0"/>
            </a:rPr>
            <a:t>Objetivo 2 </a:t>
          </a:r>
          <a:endParaRPr lang="es-MX" sz="30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721640" y="709428"/>
        <a:ext cx="2597168" cy="827709"/>
      </dsp:txXfrm>
    </dsp:sp>
    <dsp:sp modelId="{6DAACDBE-18CF-4E0C-B7A0-FA7E78746C8D}">
      <dsp:nvSpPr>
        <dsp:cNvPr id="0" name=""/>
        <dsp:cNvSpPr/>
      </dsp:nvSpPr>
      <dsp:spPr>
        <a:xfrm>
          <a:off x="981357" y="1537138"/>
          <a:ext cx="198851" cy="896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516"/>
              </a:lnTo>
              <a:lnTo>
                <a:pt x="198851" y="896516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ECA0D-3411-4E5B-BCE9-61EC9D8CB9E4}">
      <dsp:nvSpPr>
        <dsp:cNvPr id="0" name=""/>
        <dsp:cNvSpPr/>
      </dsp:nvSpPr>
      <dsp:spPr>
        <a:xfrm>
          <a:off x="1180209" y="1730920"/>
          <a:ext cx="3140267" cy="140546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alibri" pitchFamily="34" charset="0"/>
            </a:rPr>
            <a:t>Propiciar un entorno habilitante que favorezca las decisiones libres, responsables e informadas de las y los adolescentes sobre el ejercicio de su sexualidad y la prevención del embarazo</a:t>
          </a:r>
          <a:endParaRPr lang="es-MX" sz="1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180209" y="1730920"/>
        <a:ext cx="3140267" cy="14054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0A1667-2411-4826-A315-70DD7DAF1DD7}">
      <dsp:nvSpPr>
        <dsp:cNvPr id="0" name=""/>
        <dsp:cNvSpPr/>
      </dsp:nvSpPr>
      <dsp:spPr>
        <a:xfrm rot="5400000">
          <a:off x="-191607" y="274725"/>
          <a:ext cx="1277385" cy="894169"/>
        </a:xfrm>
        <a:prstGeom prst="chevron">
          <a:avLst/>
        </a:prstGeom>
        <a:solidFill>
          <a:schemeClr val="bg2">
            <a:lumMod val="5000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  <a:latin typeface="Calibri" pitchFamily="34" charset="0"/>
            </a:rPr>
            <a:t>1.</a:t>
          </a:r>
          <a:endParaRPr lang="es-MX" sz="2400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-191607" y="274725"/>
        <a:ext cx="1277385" cy="894169"/>
      </dsp:txXfrm>
    </dsp:sp>
    <dsp:sp modelId="{2652791F-B8EC-47FA-8430-3BBACA7BB2F7}">
      <dsp:nvSpPr>
        <dsp:cNvPr id="0" name=""/>
        <dsp:cNvSpPr/>
      </dsp:nvSpPr>
      <dsp:spPr>
        <a:xfrm rot="5400000">
          <a:off x="3079934" y="-2102647"/>
          <a:ext cx="830300" cy="520183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rgbClr val="C00000"/>
              </a:solidFill>
            </a:rPr>
            <a:t>Voluntariado</a:t>
          </a:r>
          <a:endParaRPr lang="es-MX" sz="20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solidFill>
                <a:schemeClr val="tx1"/>
              </a:solidFill>
            </a:rPr>
            <a:t>Selección por rango de edad</a:t>
          </a:r>
          <a:endParaRPr lang="es-MX" sz="1800" kern="1200" dirty="0">
            <a:solidFill>
              <a:schemeClr val="tx1"/>
            </a:solidFill>
          </a:endParaRPr>
        </a:p>
      </dsp:txBody>
      <dsp:txXfrm rot="5400000">
        <a:off x="3079934" y="-2102647"/>
        <a:ext cx="830300" cy="5201830"/>
      </dsp:txXfrm>
    </dsp:sp>
    <dsp:sp modelId="{92EFC8FF-BD36-424E-AFFA-719743DF96FE}">
      <dsp:nvSpPr>
        <dsp:cNvPr id="0" name=""/>
        <dsp:cNvSpPr/>
      </dsp:nvSpPr>
      <dsp:spPr>
        <a:xfrm rot="5400000">
          <a:off x="-191607" y="1727191"/>
          <a:ext cx="1277385" cy="894169"/>
        </a:xfrm>
        <a:prstGeom prst="chevron">
          <a:avLst/>
        </a:prstGeom>
        <a:solidFill>
          <a:schemeClr val="bg2">
            <a:lumMod val="5000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  <a:latin typeface="Calibri" pitchFamily="34" charset="0"/>
            </a:rPr>
            <a:t>2.</a:t>
          </a:r>
          <a:endParaRPr lang="es-MX" sz="2400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-191607" y="1727191"/>
        <a:ext cx="1277385" cy="894169"/>
      </dsp:txXfrm>
    </dsp:sp>
    <dsp:sp modelId="{F58C4417-66A6-490E-9230-91139754D21C}">
      <dsp:nvSpPr>
        <dsp:cNvPr id="0" name=""/>
        <dsp:cNvSpPr/>
      </dsp:nvSpPr>
      <dsp:spPr>
        <a:xfrm rot="5400000">
          <a:off x="2603516" y="-701236"/>
          <a:ext cx="1783137" cy="520183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rgbClr val="C00000"/>
              </a:solidFill>
            </a:rPr>
            <a:t>Programa de Apoyo a las Instancias de Mujeres en las Entidades Federativas, </a:t>
          </a:r>
          <a:r>
            <a:rPr lang="es-MX" sz="2000" kern="1200" dirty="0" smtClean="0">
              <a:solidFill>
                <a:srgbClr val="C00000"/>
              </a:solidFill>
            </a:rPr>
            <a:t>PAIMEF.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solidFill>
                <a:schemeClr val="tx1"/>
              </a:solidFill>
            </a:rPr>
            <a:t>Curso, talleres, campañas de información y sensibilización por el derecho a vivir una vida libre de violencia.</a:t>
          </a:r>
          <a:endParaRPr lang="es-MX" sz="1800" kern="1200" dirty="0">
            <a:solidFill>
              <a:schemeClr val="tx1"/>
            </a:solidFill>
          </a:endParaRPr>
        </a:p>
      </dsp:txBody>
      <dsp:txXfrm rot="5400000">
        <a:off x="2603516" y="-701236"/>
        <a:ext cx="1783137" cy="5201830"/>
      </dsp:txXfrm>
    </dsp:sp>
    <dsp:sp modelId="{68A6520D-6124-4604-88BE-D020FA27BDEA}">
      <dsp:nvSpPr>
        <dsp:cNvPr id="0" name=""/>
        <dsp:cNvSpPr/>
      </dsp:nvSpPr>
      <dsp:spPr>
        <a:xfrm rot="5400000">
          <a:off x="-191607" y="2999917"/>
          <a:ext cx="1277385" cy="894169"/>
        </a:xfrm>
        <a:prstGeom prst="chevron">
          <a:avLst/>
        </a:prstGeom>
        <a:solidFill>
          <a:schemeClr val="bg2">
            <a:lumMod val="5000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  <a:latin typeface="Calibri" pitchFamily="34" charset="0"/>
            </a:rPr>
            <a:t>3.</a:t>
          </a:r>
          <a:r>
            <a:rPr lang="es-MX" sz="4400" kern="1200" dirty="0" smtClean="0">
              <a:solidFill>
                <a:schemeClr val="tx1"/>
              </a:solidFill>
            </a:rPr>
            <a:t> </a:t>
          </a:r>
          <a:endParaRPr lang="es-MX" sz="1600" kern="1200" dirty="0">
            <a:solidFill>
              <a:schemeClr val="tx1"/>
            </a:solidFill>
          </a:endParaRPr>
        </a:p>
      </dsp:txBody>
      <dsp:txXfrm rot="5400000">
        <a:off x="-191607" y="2999917"/>
        <a:ext cx="1277385" cy="894169"/>
      </dsp:txXfrm>
    </dsp:sp>
    <dsp:sp modelId="{1B96DE61-9E84-4ABE-B2AE-28E6C8667D07}">
      <dsp:nvSpPr>
        <dsp:cNvPr id="0" name=""/>
        <dsp:cNvSpPr/>
      </dsp:nvSpPr>
      <dsp:spPr>
        <a:xfrm rot="5400000">
          <a:off x="3079716" y="766780"/>
          <a:ext cx="830737" cy="520183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rgbClr val="C00000"/>
              </a:solidFill>
            </a:rPr>
            <a:t>Programa de Coinversión Social. PCS</a:t>
          </a:r>
          <a:endParaRPr lang="es-MX" sz="20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solidFill>
                <a:schemeClr val="tx1"/>
              </a:solidFill>
            </a:rPr>
            <a:t>Convocatorias, Foros, Mesas temáticas</a:t>
          </a:r>
          <a:endParaRPr lang="es-MX" sz="1800" kern="1200" dirty="0">
            <a:solidFill>
              <a:schemeClr val="tx1"/>
            </a:solidFill>
          </a:endParaRPr>
        </a:p>
      </dsp:txBody>
      <dsp:txXfrm rot="5400000">
        <a:off x="3079716" y="766780"/>
        <a:ext cx="830737" cy="52018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5C440-1412-4708-AD99-B7A2D28C84F1}">
      <dsp:nvSpPr>
        <dsp:cNvPr id="0" name=""/>
        <dsp:cNvSpPr/>
      </dsp:nvSpPr>
      <dsp:spPr>
        <a:xfrm>
          <a:off x="1004" y="0"/>
          <a:ext cx="2611933" cy="446722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latin typeface="Calibri" pitchFamily="34" charset="0"/>
            </a:rPr>
            <a:t>Platicas, talleres y conferencias </a:t>
          </a:r>
          <a:endParaRPr lang="es-MX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004" y="0"/>
        <a:ext cx="2611933" cy="1340167"/>
      </dsp:txXfrm>
    </dsp:sp>
    <dsp:sp modelId="{93A7B3EB-42D5-4E64-9236-F63CC16D03F4}">
      <dsp:nvSpPr>
        <dsp:cNvPr id="0" name=""/>
        <dsp:cNvSpPr/>
      </dsp:nvSpPr>
      <dsp:spPr>
        <a:xfrm>
          <a:off x="262197" y="1340549"/>
          <a:ext cx="2089546" cy="87763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Sexualidad Responsable,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Derecho a vivir una vida libre de violencia</a:t>
          </a:r>
          <a:endParaRPr lang="es-MX" sz="11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62197" y="1340549"/>
        <a:ext cx="2089546" cy="877630"/>
      </dsp:txXfrm>
    </dsp:sp>
    <dsp:sp modelId="{249774FB-E279-40D5-B6A4-9DDE60FE88AC}">
      <dsp:nvSpPr>
        <dsp:cNvPr id="0" name=""/>
        <dsp:cNvSpPr/>
      </dsp:nvSpPr>
      <dsp:spPr>
        <a:xfrm>
          <a:off x="262197" y="2353200"/>
          <a:ext cx="2089546" cy="87763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Violencia Familiar,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Violencia en el Noviazgo,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Violencia en el Ámbito  Educativo</a:t>
          </a:r>
        </a:p>
      </dsp:txBody>
      <dsp:txXfrm>
        <a:off x="262197" y="2353200"/>
        <a:ext cx="2089546" cy="877630"/>
      </dsp:txXfrm>
    </dsp:sp>
    <dsp:sp modelId="{0D48676C-89AB-4047-A650-89A9B57A14AA}">
      <dsp:nvSpPr>
        <dsp:cNvPr id="0" name=""/>
        <dsp:cNvSpPr/>
      </dsp:nvSpPr>
      <dsp:spPr>
        <a:xfrm>
          <a:off x="262197" y="3365851"/>
          <a:ext cx="2089546" cy="87763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Violencia Sexual  en el que se aborde el tema del embarazo en adolescentes</a:t>
          </a:r>
          <a:endParaRPr lang="es-MX" sz="11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62197" y="3365851"/>
        <a:ext cx="2089546" cy="877630"/>
      </dsp:txXfrm>
    </dsp:sp>
    <dsp:sp modelId="{C3110259-0BD9-42D2-91A2-5936DD089F5D}">
      <dsp:nvSpPr>
        <dsp:cNvPr id="0" name=""/>
        <dsp:cNvSpPr/>
      </dsp:nvSpPr>
      <dsp:spPr>
        <a:xfrm>
          <a:off x="2808833" y="0"/>
          <a:ext cx="2611933" cy="44672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latin typeface="Calibri" pitchFamily="34" charset="0"/>
            </a:rPr>
            <a:t>Estrategias de Sensibilización</a:t>
          </a:r>
          <a:endParaRPr lang="es-MX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808833" y="0"/>
        <a:ext cx="2611933" cy="1340167"/>
      </dsp:txXfrm>
    </dsp:sp>
    <dsp:sp modelId="{429B78D4-B34B-4889-A1F3-A3A6B8CB51A4}">
      <dsp:nvSpPr>
        <dsp:cNvPr id="0" name=""/>
        <dsp:cNvSpPr/>
      </dsp:nvSpPr>
      <dsp:spPr>
        <a:xfrm>
          <a:off x="3070026" y="1340970"/>
          <a:ext cx="2089546" cy="82658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Derecho a vivir una vida libre de violencia, en las que se aborde el tema prevención del embarazo en adolescentes </a:t>
          </a:r>
          <a:endParaRPr lang="es-MX" sz="11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070026" y="1340970"/>
        <a:ext cx="2089546" cy="826589"/>
      </dsp:txXfrm>
    </dsp:sp>
    <dsp:sp modelId="{ADC4218A-24B7-4E7D-A4B4-C82ADCBB07EC}">
      <dsp:nvSpPr>
        <dsp:cNvPr id="0" name=""/>
        <dsp:cNvSpPr/>
      </dsp:nvSpPr>
      <dsp:spPr>
        <a:xfrm>
          <a:off x="3070026" y="2294727"/>
          <a:ext cx="2089546" cy="82658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Estrategia de Sensibilización para la Prevención de la Violencia de Género en las que se aborden temáticas sobre los Derechos Sexuales y Reproductivos </a:t>
          </a:r>
          <a:endParaRPr lang="es-MX" sz="11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070026" y="2294727"/>
        <a:ext cx="2089546" cy="826589"/>
      </dsp:txXfrm>
    </dsp:sp>
    <dsp:sp modelId="{E63555D2-F880-41C4-824B-8662AA0574BF}">
      <dsp:nvSpPr>
        <dsp:cNvPr id="0" name=""/>
        <dsp:cNvSpPr/>
      </dsp:nvSpPr>
      <dsp:spPr>
        <a:xfrm>
          <a:off x="3024328" y="3265931"/>
          <a:ext cx="2089546" cy="99457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  <a:latin typeface="Calibri" pitchFamily="34" charset="0"/>
            </a:rPr>
            <a:t>Pláticas a solicitud de Instituciones como Escuelas Secundarias o Media Superior sobre salud sexual y reproductiva como parte de la prevención del embarazo en adolescentes  </a:t>
          </a:r>
          <a:endParaRPr lang="es-MX" sz="10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024328" y="3265931"/>
        <a:ext cx="2089546" cy="994577"/>
      </dsp:txXfrm>
    </dsp:sp>
    <dsp:sp modelId="{07E522F2-F2E3-4EB9-9D6D-A91D321CF395}">
      <dsp:nvSpPr>
        <dsp:cNvPr id="0" name=""/>
        <dsp:cNvSpPr/>
      </dsp:nvSpPr>
      <dsp:spPr>
        <a:xfrm>
          <a:off x="5616661" y="0"/>
          <a:ext cx="2611933" cy="4467225"/>
        </a:xfrm>
        <a:prstGeom prst="roundRect">
          <a:avLst>
            <a:gd name="adj" fmla="val 10000"/>
          </a:avLst>
        </a:prstGeom>
        <a:solidFill>
          <a:schemeClr val="bg2">
            <a:lumMod val="50000"/>
            <a:alpha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latin typeface="Calibri" pitchFamily="34" charset="0"/>
            </a:rPr>
            <a:t>Ciclos de Cine</a:t>
          </a:r>
          <a:endParaRPr lang="es-MX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616661" y="0"/>
        <a:ext cx="2611933" cy="1340167"/>
      </dsp:txXfrm>
    </dsp:sp>
    <dsp:sp modelId="{513F0D81-BEB4-4ADB-917C-BD06F9A9F98A}">
      <dsp:nvSpPr>
        <dsp:cNvPr id="0" name=""/>
        <dsp:cNvSpPr/>
      </dsp:nvSpPr>
      <dsp:spPr>
        <a:xfrm>
          <a:off x="5877855" y="1340167"/>
          <a:ext cx="2089546" cy="290369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Calibri" pitchFamily="34" charset="0"/>
            </a:rPr>
            <a:t>Dirigidos a adolescentes de entre 10 y 19 años de edad, con temáticas sobre cómo ejercer sus derechos sexuales y reproductivos con responsabilidad.  </a:t>
          </a:r>
          <a:endParaRPr lang="es-MX" sz="11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877855" y="1340167"/>
        <a:ext cx="2089546" cy="29036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AFF0A5-C062-4683-A656-77CD6CCE2907}">
      <dsp:nvSpPr>
        <dsp:cNvPr id="0" name=""/>
        <dsp:cNvSpPr/>
      </dsp:nvSpPr>
      <dsp:spPr>
        <a:xfrm>
          <a:off x="0" y="0"/>
          <a:ext cx="8229600" cy="4467225"/>
        </a:xfrm>
        <a:prstGeom prst="roundRect">
          <a:avLst>
            <a:gd name="adj" fmla="val 85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3467063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chemeClr val="tx1"/>
              </a:solidFill>
              <a:latin typeface="Calibri" pitchFamily="34" charset="0"/>
            </a:rPr>
            <a:t>1% Fortalecimiento Institucional</a:t>
          </a:r>
          <a:endParaRPr lang="es-MX" sz="30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0"/>
        <a:ext cx="8229600" cy="4467225"/>
      </dsp:txXfrm>
    </dsp:sp>
    <dsp:sp modelId="{83A9A907-1190-4A73-87C1-3EBA993B556F}">
      <dsp:nvSpPr>
        <dsp:cNvPr id="0" name=""/>
        <dsp:cNvSpPr/>
      </dsp:nvSpPr>
      <dsp:spPr>
        <a:xfrm>
          <a:off x="61742" y="1116806"/>
          <a:ext cx="2098498" cy="3125982"/>
        </a:xfrm>
        <a:prstGeom prst="roundRect">
          <a:avLst>
            <a:gd name="adj" fmla="val 105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alibri" pitchFamily="34" charset="0"/>
            </a:rPr>
            <a:t>El Indesol, a través del PAIMEF, destina hasta el 1% del presupuesto total autorizado para el desarrollo de conocimientos y habilidades de las IMEF en materia de prevención y atención de la violencia contra las mujeres.</a:t>
          </a:r>
          <a:endParaRPr lang="es-MX" sz="1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61742" y="1116806"/>
        <a:ext cx="2098498" cy="3125982"/>
      </dsp:txXfrm>
    </dsp:sp>
    <dsp:sp modelId="{77E3F58B-922C-4362-9E2C-6E708EBDD19D}">
      <dsp:nvSpPr>
        <dsp:cNvPr id="0" name=""/>
        <dsp:cNvSpPr/>
      </dsp:nvSpPr>
      <dsp:spPr>
        <a:xfrm>
          <a:off x="2427536" y="792092"/>
          <a:ext cx="5637333" cy="3776484"/>
        </a:xfrm>
        <a:prstGeom prst="roundRect">
          <a:avLst>
            <a:gd name="adj" fmla="val 105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985682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latin typeface="Calibri" pitchFamily="34" charset="0"/>
            </a:rPr>
            <a:t>Acciones</a:t>
          </a:r>
          <a:endParaRPr lang="es-MX" sz="3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427536" y="792092"/>
        <a:ext cx="5637333" cy="3776484"/>
      </dsp:txXfrm>
    </dsp:sp>
    <dsp:sp modelId="{0BA276C7-FE4B-466E-BC7F-A03E0DCE51E0}">
      <dsp:nvSpPr>
        <dsp:cNvPr id="0" name=""/>
        <dsp:cNvSpPr/>
      </dsp:nvSpPr>
      <dsp:spPr>
        <a:xfrm>
          <a:off x="2643576" y="1872206"/>
          <a:ext cx="5061300" cy="1983245"/>
        </a:xfrm>
        <a:prstGeom prst="roundRect">
          <a:avLst>
            <a:gd name="adj" fmla="val 105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alibri" pitchFamily="34" charset="0"/>
            </a:rPr>
            <a:t>En la Estrategia de Acompañamiento a las IMEF 2015, se incluirá una capacitación específica sobre la Estrategia Nacional para la Prevención del Embarazo en Adolescentes  y las acciones que a través del PAIMEF se pueden realizar. </a:t>
          </a:r>
          <a:endParaRPr lang="es-MX" sz="20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643576" y="1872206"/>
        <a:ext cx="5061300" cy="1983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71A62E-3DD4-4273-AB18-7D7C982F27D7}" type="datetimeFigureOut">
              <a:rPr lang="es-MX" smtClean="0"/>
              <a:pPr/>
              <a:t>21/05/2015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16132C-B4ED-413A-AC93-45C1F24BB4B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173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8B375-A8FB-4C14-B955-8F11BF300B40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6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B8BBD-A07E-43C1-9916-0BA930C6645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174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B8BBD-A07E-43C1-9916-0BA930C66459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21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B8BBD-A07E-43C1-9916-0BA930C66459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21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B8BBD-A07E-43C1-9916-0BA930C66459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21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8B375-A8FB-4C14-B955-8F11BF300B40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6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8B375-A8FB-4C14-B955-8F11BF300B40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6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B8BBD-A07E-43C1-9916-0BA930C66459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174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1238" spc="5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27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000000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688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2672"/>
            <a:ext cx="8229600" cy="49912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27592"/>
            <a:ext cx="9144000" cy="1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154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773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563"/>
              </a:spcAft>
              <a:buNone/>
              <a:defRPr sz="900">
                <a:solidFill>
                  <a:schemeClr val="tx2"/>
                </a:solidFill>
              </a:defRPr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013" b="1" spc="-28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27592"/>
            <a:ext cx="9144000" cy="1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24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013" b="1" spc="-28" baseline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563"/>
              </a:spcAft>
              <a:buFontTx/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27592"/>
            <a:ext cx="9144000" cy="1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51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497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27592"/>
            <a:ext cx="9144000" cy="1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8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389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81034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A6D9E9-E6C0-4710-89F8-F36002964CE2}" type="slidenum">
              <a:rPr lang="es-MX" smtClean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457200" y="409600"/>
            <a:ext cx="8229600" cy="499120"/>
          </a:xfrm>
        </p:spPr>
        <p:txBody>
          <a:bodyPr rtlCol="0" anchor="b" anchorCtr="0"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27592"/>
            <a:ext cx="9144000" cy="101439"/>
          </a:xfrm>
          <a:prstGeom prst="rect">
            <a:avLst/>
          </a:prstGeom>
        </p:spPr>
      </p:pic>
      <p:sp>
        <p:nvSpPr>
          <p:cNvPr id="10" name="8 Marcador de contenido"/>
          <p:cNvSpPr txBox="1">
            <a:spLocks/>
          </p:cNvSpPr>
          <p:nvPr/>
        </p:nvSpPr>
        <p:spPr>
          <a:xfrm>
            <a:off x="457200" y="1052736"/>
            <a:ext cx="8229600" cy="5043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54305" indent="-154305" algn="l" rtl="0" eaLnBrk="1" latinLnBrk="0" hangingPunct="1">
              <a:spcBef>
                <a:spcPts val="338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463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45" indent="-154305" algn="l" rtl="0" eaLnBrk="1" latinLnBrk="0" hangingPunct="1">
              <a:spcBef>
                <a:spcPts val="169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135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5785" indent="-128588" algn="l" rtl="0" eaLnBrk="1" latinLnBrk="0" hangingPunct="1">
              <a:spcBef>
                <a:spcPts val="169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118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28588" algn="l" rtl="0" eaLnBrk="1" latinLnBrk="0" hangingPunct="1">
              <a:spcBef>
                <a:spcPts val="169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06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4395" indent="-128588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28700" indent="-128588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1570" indent="-102870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102870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02870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504D"/>
              </a:buClr>
              <a:defRPr/>
            </a:pP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Haga clic para modificar el estilo de texto del patrón</a:t>
            </a:r>
          </a:p>
          <a:p>
            <a:pPr lvl="1">
              <a:buClr>
                <a:srgbClr val="C0504D">
                  <a:shade val="75000"/>
                </a:srgbClr>
              </a:buClr>
              <a:defRPr/>
            </a:pPr>
            <a:r>
              <a:rPr lang="es-ES" dirty="0" smtClean="0">
                <a:solidFill>
                  <a:srgbClr val="FFFFFF">
                    <a:lumMod val="25000"/>
                  </a:srgbClr>
                </a:solidFill>
              </a:rPr>
              <a:t>Segundo nivel</a:t>
            </a:r>
          </a:p>
          <a:p>
            <a:pPr lvl="2">
              <a:buClr>
                <a:srgbClr val="C0504D">
                  <a:shade val="50000"/>
                </a:srgbClr>
              </a:buClr>
              <a:defRPr/>
            </a:pPr>
            <a:r>
              <a:rPr lang="es-E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Tercer nivel</a:t>
            </a:r>
          </a:p>
          <a:p>
            <a:pPr lvl="3">
              <a:buClr>
                <a:srgbClr val="C0504D">
                  <a:shade val="75000"/>
                </a:srgbClr>
              </a:buClr>
              <a:defRPr/>
            </a:pPr>
            <a:r>
              <a:rPr lang="es-E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Cuarto nivel</a:t>
            </a:r>
          </a:p>
          <a:p>
            <a:pPr lvl="4">
              <a:buClr>
                <a:srgbClr val="C0504D">
                  <a:shade val="75000"/>
                </a:srgbClr>
              </a:buClr>
              <a:defRPr/>
            </a:pPr>
            <a:r>
              <a:rPr lang="es-E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Quinto nivel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4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6896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27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522624"/>
            <a:ext cx="7924800" cy="984736"/>
          </a:xfrm>
        </p:spPr>
        <p:txBody>
          <a:bodyPr anchor="t"/>
          <a:lstStyle>
            <a:lvl1pPr marL="0" indent="0">
              <a:buNone/>
              <a:defRPr sz="1125" spc="5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7001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4678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59936" cy="432048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59936" cy="432048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509429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2672"/>
            <a:ext cx="8229600" cy="49912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052515"/>
            <a:ext cx="4059936" cy="4896767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052515"/>
            <a:ext cx="4059936" cy="4896767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27592"/>
            <a:ext cx="9144000" cy="1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97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6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143072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143072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40768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63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1480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24405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57000">
              <a:srgbClr val="F9F9F9"/>
            </a:gs>
            <a:gs pos="100000">
              <a:srgbClr val="BDBEC0">
                <a:lumMod val="10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3204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378312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BB2E14-564C-4DF9-8C1F-9B71BE5280BE}" type="datetimeFigureOut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21/05/2015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378312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356176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A6D9E9-E6C0-4710-89F8-F36002964CE2}" type="slidenum">
              <a:rPr lang="es-MX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057672"/>
            <a:ext cx="8229600" cy="499120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" y="254947"/>
            <a:ext cx="2736000" cy="931548"/>
          </a:xfrm>
          <a:prstGeom prst="rect">
            <a:avLst/>
          </a:prstGeom>
          <a:ln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912" y="362275"/>
            <a:ext cx="1620000" cy="528863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48930"/>
            <a:ext cx="9144000" cy="1014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9" y="6348929"/>
            <a:ext cx="9144000" cy="1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78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en-US" sz="1688" b="0" kern="1200" spc="-56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tx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154305" indent="-154305" algn="l" rtl="0" eaLnBrk="1" latinLnBrk="0" hangingPunct="1">
        <a:spcBef>
          <a:spcPts val="338"/>
        </a:spcBef>
        <a:buClr>
          <a:schemeClr val="accent2"/>
        </a:buClr>
        <a:buSzPct val="85000"/>
        <a:buFont typeface="Wingdings 2"/>
        <a:buChar char=""/>
        <a:defRPr kumimoji="0" sz="1463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60045" indent="-154305" algn="l" rtl="0" eaLnBrk="1" latinLnBrk="0" hangingPunct="1">
        <a:spcBef>
          <a:spcPts val="169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5785" indent="-128588" algn="l" rtl="0" eaLnBrk="1" latinLnBrk="0" hangingPunct="1">
        <a:spcBef>
          <a:spcPts val="169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1181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720090" indent="-128588" algn="l" rtl="0" eaLnBrk="1" latinLnBrk="0" hangingPunct="1">
        <a:spcBef>
          <a:spcPts val="16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069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874395" indent="-128588" algn="l" rtl="0" eaLnBrk="1" latinLnBrk="0" hangingPunct="1">
        <a:spcBef>
          <a:spcPts val="1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9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028700" indent="-128588" algn="l" rtl="0" eaLnBrk="1" latinLnBrk="0" hangingPunct="1">
        <a:spcBef>
          <a:spcPts val="1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956" kern="1200">
          <a:solidFill>
            <a:schemeClr val="tx1"/>
          </a:solidFill>
          <a:latin typeface="+mn-lt"/>
          <a:ea typeface="+mn-ea"/>
          <a:cs typeface="+mn-cs"/>
        </a:defRPr>
      </a:lvl6pPr>
      <a:lvl7pPr marL="1131570" indent="-102870" algn="l" rtl="0" eaLnBrk="1" latinLnBrk="0" hangingPunct="1">
        <a:spcBef>
          <a:spcPts val="1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102870" algn="l" rtl="0" eaLnBrk="1" latinLnBrk="0" hangingPunct="1">
        <a:spcBef>
          <a:spcPts val="1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02870" algn="l" rtl="0" eaLnBrk="1" latinLnBrk="0" hangingPunct="1">
        <a:spcBef>
          <a:spcPts val="1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7 Título"/>
          <p:cNvSpPr txBox="1">
            <a:spLocks/>
          </p:cNvSpPr>
          <p:nvPr/>
        </p:nvSpPr>
        <p:spPr>
          <a:xfrm>
            <a:off x="827584" y="2492896"/>
            <a:ext cx="7632848" cy="2448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Alineación del INDESOL a la </a:t>
            </a:r>
            <a:r>
              <a:rPr lang="es-MX" sz="36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Estrategia Nacional para la Prevención del Embarazo en Adolescentes, </a:t>
            </a:r>
            <a:r>
              <a:rPr lang="es-MX" sz="36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r>
              <a:rPr lang="es-MX" sz="36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NAPEA</a:t>
            </a:r>
            <a:r>
              <a:rPr lang="es-MX" sz="36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  <a:endParaRPr lang="es-MX" sz="3600" b="1" dirty="0">
              <a:solidFill>
                <a:srgbClr val="CC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753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2416636"/>
              </p:ext>
            </p:extLst>
          </p:nvPr>
        </p:nvGraphicFramePr>
        <p:xfrm>
          <a:off x="-396552" y="1196752"/>
          <a:ext cx="5544616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262154" y="4277414"/>
            <a:ext cx="3309846" cy="18158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Línea de Acción 2</a:t>
            </a:r>
          </a:p>
          <a:p>
            <a:pPr algn="ctr"/>
            <a:r>
              <a:rPr lang="es-MX" sz="1600" dirty="0" smtClean="0">
                <a:latin typeface="Calibri" pitchFamily="34" charset="0"/>
              </a:rPr>
              <a:t>Generar oportunidades laborales para la población adolescente acordes a su edad y en el marco de leyes y convenios, de manera articulada entre los niveles federal, estatal y municipal.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76056" y="2348880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</a:rPr>
              <a:t>Promover programas de </a:t>
            </a:r>
            <a:r>
              <a:rPr lang="es-MX" sz="2400" b="1" u="sng" dirty="0" smtClean="0">
                <a:solidFill>
                  <a:srgbClr val="C00000"/>
                </a:solidFill>
                <a:latin typeface="Calibri" pitchFamily="34" charset="0"/>
              </a:rPr>
              <a:t>voluntariado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</a:rPr>
              <a:t> y servicio social que incluyan retribuciones económicas para las y los adolescentes que están por finalizar sus estudios.</a:t>
            </a: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1835696" y="692696"/>
            <a:ext cx="5842992" cy="648072"/>
          </a:xfrm>
        </p:spPr>
        <p:txBody>
          <a:bodyPr/>
          <a:lstStyle/>
          <a:p>
            <a:r>
              <a:rPr lang="es-MX" sz="18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Alineación del INDESOL a la ENAPEA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783078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2416636"/>
              </p:ext>
            </p:extLst>
          </p:nvPr>
        </p:nvGraphicFramePr>
        <p:xfrm>
          <a:off x="-612576" y="1194023"/>
          <a:ext cx="4608512" cy="4179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7 Título"/>
          <p:cNvSpPr>
            <a:spLocks noGrp="1"/>
          </p:cNvSpPr>
          <p:nvPr>
            <p:ph type="title"/>
          </p:nvPr>
        </p:nvSpPr>
        <p:spPr>
          <a:xfrm>
            <a:off x="1835696" y="692696"/>
            <a:ext cx="5842992" cy="648072"/>
          </a:xfrm>
        </p:spPr>
        <p:txBody>
          <a:bodyPr/>
          <a:lstStyle/>
          <a:p>
            <a:r>
              <a:rPr lang="es-MX" sz="18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Alineación del INDESOL a la ENAPEA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1920" y="1340768"/>
            <a:ext cx="4896544" cy="132343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Línea de Acción 5</a:t>
            </a:r>
          </a:p>
          <a:p>
            <a:pPr lvl="0" algn="just"/>
            <a:r>
              <a:rPr lang="es-MX" sz="1600" dirty="0" smtClean="0">
                <a:latin typeface="Calibri" pitchFamily="34" charset="0"/>
              </a:rPr>
              <a:t>Fortalecer las acciones de prevención y atención de la violencia y abuso sexual en niñas, niños y adolescentes con especial atención en las zonas rurales, indígenas y urbanas marginadas y de contexto </a:t>
            </a:r>
            <a:r>
              <a:rPr lang="es-MX" sz="1600" dirty="0" smtClean="0">
                <a:latin typeface="Calibri" pitchFamily="34" charset="0"/>
              </a:rPr>
              <a:t>migrante.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51920" y="2780928"/>
            <a:ext cx="4896544" cy="132343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Línea de Acción 7</a:t>
            </a:r>
          </a:p>
          <a:p>
            <a:pPr algn="just"/>
            <a:r>
              <a:rPr lang="es-MX" sz="1600" dirty="0" smtClean="0">
                <a:latin typeface="Calibri" pitchFamily="34" charset="0"/>
              </a:rPr>
              <a:t>Fortalecer las capacidades y espacios de incidencia de las y los adolescentes y jóvenes para la transformación de normas sociales y culturales sobre el ejercicio de la sexualidad y sus derechos </a:t>
            </a:r>
            <a:r>
              <a:rPr lang="es-MX" sz="1600" dirty="0" smtClean="0">
                <a:latin typeface="Calibri" pitchFamily="34" charset="0"/>
              </a:rPr>
              <a:t>sexuales y </a:t>
            </a:r>
            <a:r>
              <a:rPr lang="es-MX" sz="1600" dirty="0" smtClean="0">
                <a:latin typeface="Calibri" pitchFamily="34" charset="0"/>
              </a:rPr>
              <a:t>reproductivos.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51920" y="4193212"/>
            <a:ext cx="4896544" cy="11079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Línea de Acción 8</a:t>
            </a:r>
          </a:p>
          <a:p>
            <a:pPr algn="just"/>
            <a:r>
              <a:rPr lang="es-MX" sz="1600" dirty="0" smtClean="0">
                <a:latin typeface="Calibri" pitchFamily="34" charset="0"/>
              </a:rPr>
              <a:t>Financiar proyectos que apliquen intervenciones basadas en evidencia para reducir factores de </a:t>
            </a:r>
            <a:r>
              <a:rPr lang="es-MX" sz="1600" dirty="0" smtClean="0">
                <a:latin typeface="Calibri" pitchFamily="34" charset="0"/>
              </a:rPr>
              <a:t>riesgo del embarazo </a:t>
            </a:r>
            <a:r>
              <a:rPr lang="es-MX" sz="1600" dirty="0" smtClean="0">
                <a:latin typeface="Calibri" pitchFamily="34" charset="0"/>
              </a:rPr>
              <a:t>en adolescentes.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732240" y="5373216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u="sng" dirty="0" smtClean="0">
                <a:solidFill>
                  <a:srgbClr val="C00000"/>
                </a:solidFill>
              </a:rPr>
              <a:t>PCS</a:t>
            </a:r>
            <a:endParaRPr lang="es-MX" sz="4000" b="1" u="sng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39952" y="5445224"/>
            <a:ext cx="190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u="sng" dirty="0" smtClean="0">
                <a:solidFill>
                  <a:srgbClr val="C00000"/>
                </a:solidFill>
              </a:rPr>
              <a:t>PAIMEF</a:t>
            </a:r>
            <a:endParaRPr lang="es-MX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721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Título"/>
          <p:cNvSpPr>
            <a:spLocks noGrp="1"/>
          </p:cNvSpPr>
          <p:nvPr>
            <p:ph type="title"/>
          </p:nvPr>
        </p:nvSpPr>
        <p:spPr>
          <a:xfrm>
            <a:off x="1547664" y="908720"/>
            <a:ext cx="5842992" cy="648072"/>
          </a:xfrm>
        </p:spPr>
        <p:txBody>
          <a:bodyPr/>
          <a:lstStyle/>
          <a:p>
            <a:r>
              <a:rPr lang="es-MX" sz="18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Alineación del INDESOL a la </a:t>
            </a:r>
            <a:r>
              <a:rPr lang="es-MX" sz="18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ENAPEA.</a:t>
            </a:r>
            <a:endParaRPr lang="es-MX" dirty="0"/>
          </a:p>
        </p:txBody>
      </p:sp>
      <p:grpSp>
        <p:nvGrpSpPr>
          <p:cNvPr id="11" name="10 Grupo"/>
          <p:cNvGrpSpPr/>
          <p:nvPr/>
        </p:nvGrpSpPr>
        <p:grpSpPr>
          <a:xfrm>
            <a:off x="323528" y="2253496"/>
            <a:ext cx="2376264" cy="2903696"/>
            <a:chOff x="5877855" y="1340167"/>
            <a:chExt cx="2089546" cy="2903696"/>
          </a:xfrm>
          <a:scene3d>
            <a:camera prst="orthographicFront"/>
            <a:lightRig rig="flat" dir="t"/>
          </a:scene3d>
        </p:grpSpPr>
        <p:sp>
          <p:nvSpPr>
            <p:cNvPr id="13" name="12 Rectángulo redondeado"/>
            <p:cNvSpPr/>
            <p:nvPr/>
          </p:nvSpPr>
          <p:spPr>
            <a:xfrm>
              <a:off x="5877855" y="1340167"/>
              <a:ext cx="2089546" cy="290369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5939056" y="1401368"/>
              <a:ext cx="1967144" cy="27812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4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</a:rPr>
                <a:t>INDESOL</a:t>
              </a:r>
              <a:endParaRPr lang="es-MX" sz="44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aphicFrame>
        <p:nvGraphicFramePr>
          <p:cNvPr id="15" name="14 Diagrama"/>
          <p:cNvGraphicFramePr/>
          <p:nvPr/>
        </p:nvGraphicFramePr>
        <p:xfrm>
          <a:off x="2843808" y="1844824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64721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Título"/>
          <p:cNvSpPr>
            <a:spLocks noGrp="1"/>
          </p:cNvSpPr>
          <p:nvPr>
            <p:ph type="title"/>
          </p:nvPr>
        </p:nvSpPr>
        <p:spPr>
          <a:xfrm>
            <a:off x="1691680" y="3212976"/>
            <a:ext cx="5842992" cy="648072"/>
          </a:xfrm>
        </p:spPr>
        <p:txBody>
          <a:bodyPr/>
          <a:lstStyle/>
          <a:p>
            <a:r>
              <a:rPr lang="es-MX" sz="44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PAIMEF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xmlns="" val="2664721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1043608" y="966500"/>
            <a:ext cx="770485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3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Objetivo</a:t>
            </a:r>
            <a:endParaRPr lang="es-MX" sz="2300" b="1" dirty="0">
              <a:solidFill>
                <a:srgbClr val="CC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601216" y="1556792"/>
            <a:ext cx="8003232" cy="1656184"/>
          </a:xfrm>
          <a:prstGeom prst="rect">
            <a:avLst/>
          </a:prstGeom>
        </p:spPr>
        <p:txBody>
          <a:bodyPr>
            <a:noAutofit/>
          </a:bodyPr>
          <a:lstStyle>
            <a:lvl1pPr marL="154305" indent="-154305" algn="l" rtl="0" eaLnBrk="1" latinLnBrk="0" hangingPunct="1">
              <a:spcBef>
                <a:spcPts val="338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463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45" indent="-154305" algn="l" rtl="0" eaLnBrk="1" latinLnBrk="0" hangingPunct="1">
              <a:spcBef>
                <a:spcPts val="169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5785" indent="-128588" algn="l" rtl="0" eaLnBrk="1" latinLnBrk="0" hangingPunct="1">
              <a:spcBef>
                <a:spcPts val="169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118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28588" algn="l" rtl="0" eaLnBrk="1" latinLnBrk="0" hangingPunct="1">
              <a:spcBef>
                <a:spcPts val="169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069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4395" indent="-128588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28700" indent="-128588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1570" indent="-102870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102870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02870" algn="l" rtl="0" eaLnBrk="1" latinLnBrk="0" hangingPunct="1">
              <a:spcBef>
                <a:spcPts val="191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El </a:t>
            </a:r>
            <a:r>
              <a:rPr lang="es-MX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PAIMEF, </a:t>
            </a:r>
            <a:r>
              <a:rPr lang="es-MX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fue </a:t>
            </a:r>
            <a:r>
              <a:rPr lang="es-MX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aprobado en 2005 por la LIX Legislatura y es operado desde 2006 por el Instituto Nacional de Desarrollo Social</a:t>
            </a:r>
            <a:r>
              <a:rPr lang="es-MX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7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indent="0" algn="just">
              <a:buFont typeface="Wingdings 2"/>
              <a:buNone/>
            </a:pPr>
            <a:endParaRPr lang="es-MX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indent="0" algn="just">
              <a:buFont typeface="Wingdings 2"/>
              <a:buNone/>
            </a:pPr>
            <a:r>
              <a:rPr lang="es-MX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E</a:t>
            </a:r>
            <a:r>
              <a:rPr lang="es-MX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s un programa de cobertura nacional que contribuye a prevenir y atender la violencia contra las mujeres, por medio de proyectos operados por las Instancias de Mujeres en las Entidades Federativas (IMEF), a través de las siguientes vertientes, y en coordinación con diversas instancias públicas y sociales.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06265"/>
            <a:ext cx="3168352" cy="229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93285"/>
            <a:ext cx="1728192" cy="66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0979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188602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Protocolos institucionales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Propuestas armonización legislativa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Capacitación a las y los funcionarios públicos que intervienen en la prevención.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Espacios como observatorios, comités de participación social, etc.</a:t>
            </a:r>
            <a:endParaRPr lang="es-MX" sz="1400" dirty="0"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318396" y="2348880"/>
            <a:ext cx="2751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Campañas de información y difusión (programas de radio, tv, etc.)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Capacitación a grupos específicos.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Apoyo a promotoras comunitarias para el acercamiento a la población. </a:t>
            </a:r>
            <a:r>
              <a:rPr lang="es-MX" sz="1400" dirty="0"/>
              <a:t>	</a:t>
            </a:r>
          </a:p>
          <a:p>
            <a:pPr marL="285750" indent="-285750">
              <a:buFont typeface="Wingdings" pitchFamily="2" charset="2"/>
              <a:buChar char="§"/>
            </a:pPr>
            <a:endParaRPr lang="es-MX" sz="1400" dirty="0"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45329" y="2348880"/>
            <a:ext cx="2889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Centros de Justicia (apoyo en equipamiento y personal especializado)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Servicios de atención externa  (centros de atención, líneas telefónicas,  unidades móviles, etc.)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1400" dirty="0" smtClean="0">
                <a:latin typeface="Calibri" pitchFamily="34" charset="0"/>
              </a:rPr>
              <a:t>Servicios de alojamiento, protección y atención (refugios, albergues, casas de tránsito, etc.)</a:t>
            </a:r>
          </a:p>
          <a:p>
            <a:r>
              <a:rPr lang="es-MX" sz="1400" dirty="0"/>
              <a:t>	</a:t>
            </a:r>
          </a:p>
          <a:p>
            <a:pPr marL="285750" indent="-285750">
              <a:buFont typeface="Wingdings" pitchFamily="2" charset="2"/>
              <a:buChar char="§"/>
            </a:pPr>
            <a:endParaRPr lang="es-MX" sz="1400" dirty="0">
              <a:latin typeface="Calibri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3508437" y="1360384"/>
            <a:ext cx="2507145" cy="916490"/>
            <a:chOff x="1063125" y="631542"/>
            <a:chExt cx="3587265" cy="689155"/>
          </a:xfrm>
        </p:grpSpPr>
        <p:sp>
          <p:nvSpPr>
            <p:cNvPr id="30" name="29 Redondear rectángulo de esquina del mismo lado"/>
            <p:cNvSpPr/>
            <p:nvPr/>
          </p:nvSpPr>
          <p:spPr>
            <a:xfrm rot="5400000">
              <a:off x="2590648" y="-865880"/>
              <a:ext cx="532220" cy="3587265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dondear rectángulo de esquina del mismo lado 4"/>
            <p:cNvSpPr/>
            <p:nvPr/>
          </p:nvSpPr>
          <p:spPr>
            <a:xfrm>
              <a:off x="1063126" y="631542"/>
              <a:ext cx="3561284" cy="689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s-ES" sz="1300" b="1" kern="1200" dirty="0" smtClean="0">
                  <a:solidFill>
                    <a:schemeClr val="bg1"/>
                  </a:solidFill>
                  <a:latin typeface="Calibri" pitchFamily="34" charset="0"/>
                </a:rPr>
                <a:t>Acciones de prevención de la violencia contra las mujeres.</a:t>
              </a:r>
              <a:endParaRPr lang="es-MX" sz="1300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292413" y="1340768"/>
            <a:ext cx="426181" cy="767432"/>
            <a:chOff x="390180" y="634429"/>
            <a:chExt cx="600923" cy="603348"/>
          </a:xfrm>
          <a:solidFill>
            <a:schemeClr val="bg1">
              <a:lumMod val="50000"/>
            </a:schemeClr>
          </a:solidFill>
        </p:grpSpPr>
        <p:sp>
          <p:nvSpPr>
            <p:cNvPr id="28" name="27 Rectángulo redondeado"/>
            <p:cNvSpPr/>
            <p:nvPr/>
          </p:nvSpPr>
          <p:spPr>
            <a:xfrm>
              <a:off x="390180" y="634429"/>
              <a:ext cx="600923" cy="603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419515" y="663764"/>
              <a:ext cx="542253" cy="5446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kumimoji="0" lang="es-MX" sz="1500" b="1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kumimoji="0" lang="es-MX" sz="1500" b="1" kern="1200" baseline="0" dirty="0" smtClean="0">
                  <a:solidFill>
                    <a:schemeClr val="bg1"/>
                  </a:solidFill>
                  <a:latin typeface="Calibri" pitchFamily="34" charset="0"/>
                  <a:ea typeface="+mn-ea"/>
                  <a:cs typeface="+mn-cs"/>
                </a:rPr>
                <a:t>B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kumimoji="0" lang="es-MX" sz="1500" b="1" kern="1200" baseline="0" dirty="0" smtClean="0">
                  <a:solidFill>
                    <a:schemeClr val="bg1"/>
                  </a:solidFill>
                  <a:latin typeface="Calibri" pitchFamily="34" charset="0"/>
                  <a:ea typeface="+mn-ea"/>
                  <a:cs typeface="+mn-cs"/>
                </a:rPr>
                <a:t>     </a:t>
              </a:r>
              <a:endParaRPr lang="es-MX" sz="1500" kern="1200" dirty="0">
                <a:latin typeface="Calibri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52211" y="1280769"/>
            <a:ext cx="2851637" cy="790119"/>
            <a:chOff x="107506" y="2861786"/>
            <a:chExt cx="2664294" cy="582315"/>
          </a:xfrm>
        </p:grpSpPr>
        <p:grpSp>
          <p:nvGrpSpPr>
            <p:cNvPr id="32" name="31 Grupo"/>
            <p:cNvGrpSpPr/>
            <p:nvPr/>
          </p:nvGrpSpPr>
          <p:grpSpPr>
            <a:xfrm>
              <a:off x="266593" y="2924944"/>
              <a:ext cx="2505207" cy="519157"/>
              <a:chOff x="1095735" y="1"/>
              <a:chExt cx="3613525" cy="1732301"/>
            </a:xfrm>
          </p:grpSpPr>
          <p:sp>
            <p:nvSpPr>
              <p:cNvPr id="36" name="35 Redondear rectángulo de esquina del mismo lado"/>
              <p:cNvSpPr/>
              <p:nvPr/>
            </p:nvSpPr>
            <p:spPr>
              <a:xfrm rot="5400000">
                <a:off x="2036347" y="-940611"/>
                <a:ext cx="1732301" cy="3613525"/>
              </a:xfrm>
              <a:prstGeom prst="round2Same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dondear rectángulo de esquina del mismo lado 4"/>
              <p:cNvSpPr/>
              <p:nvPr/>
            </p:nvSpPr>
            <p:spPr>
              <a:xfrm>
                <a:off x="1095735" y="84565"/>
                <a:ext cx="3528961" cy="15631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har char="••"/>
                </a:pPr>
                <a:r>
                  <a:rPr lang="es-ES" sz="1300" b="1" kern="1200" dirty="0" smtClean="0">
                    <a:solidFill>
                      <a:schemeClr val="bg1"/>
                    </a:solidFill>
                    <a:latin typeface="Calibri" pitchFamily="34" charset="0"/>
                  </a:rPr>
                  <a:t>Acciones de Institucionalización de la prevención y la atención</a:t>
                </a:r>
                <a:endParaRPr lang="es-MX" sz="1300" b="1" kern="1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3" name="32 Grupo"/>
            <p:cNvGrpSpPr/>
            <p:nvPr/>
          </p:nvGrpSpPr>
          <p:grpSpPr>
            <a:xfrm>
              <a:off x="107506" y="2861786"/>
              <a:ext cx="375112" cy="574916"/>
              <a:chOff x="418925" y="28761"/>
              <a:chExt cx="589182" cy="1868476"/>
            </a:xfrm>
          </p:grpSpPr>
          <p:sp>
            <p:nvSpPr>
              <p:cNvPr id="34" name="33 Rectángulo redondeado"/>
              <p:cNvSpPr/>
              <p:nvPr/>
            </p:nvSpPr>
            <p:spPr>
              <a:xfrm>
                <a:off x="418925" y="255825"/>
                <a:ext cx="589182" cy="164141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34 Rectángulo"/>
              <p:cNvSpPr/>
              <p:nvPr/>
            </p:nvSpPr>
            <p:spPr>
              <a:xfrm>
                <a:off x="447686" y="28761"/>
                <a:ext cx="531660" cy="18146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lvl="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kumimoji="0" lang="es-MX" sz="1500" b="1" kern="1200" baseline="0" dirty="0" smtClean="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rPr>
                  <a:t> A</a:t>
                </a:r>
              </a:p>
            </p:txBody>
          </p:sp>
        </p:grpSp>
      </p:grpSp>
      <p:grpSp>
        <p:nvGrpSpPr>
          <p:cNvPr id="8" name="7 Grupo"/>
          <p:cNvGrpSpPr/>
          <p:nvPr/>
        </p:nvGrpSpPr>
        <p:grpSpPr>
          <a:xfrm>
            <a:off x="6257261" y="1196752"/>
            <a:ext cx="2765250" cy="936104"/>
            <a:chOff x="6257261" y="1340770"/>
            <a:chExt cx="2765250" cy="936104"/>
          </a:xfrm>
          <a:solidFill>
            <a:schemeClr val="bg1">
              <a:lumMod val="50000"/>
            </a:schemeClr>
          </a:solidFill>
        </p:grpSpPr>
        <p:grpSp>
          <p:nvGrpSpPr>
            <p:cNvPr id="44" name="43 Grupo"/>
            <p:cNvGrpSpPr/>
            <p:nvPr/>
          </p:nvGrpSpPr>
          <p:grpSpPr>
            <a:xfrm>
              <a:off x="6517304" y="1355146"/>
              <a:ext cx="2505207" cy="921726"/>
              <a:chOff x="1095735" y="1"/>
              <a:chExt cx="3613525" cy="1732301"/>
            </a:xfrm>
            <a:grpFill/>
          </p:grpSpPr>
          <p:sp>
            <p:nvSpPr>
              <p:cNvPr id="45" name="44 Redondear rectángulo de esquina del mismo lado"/>
              <p:cNvSpPr/>
              <p:nvPr/>
            </p:nvSpPr>
            <p:spPr>
              <a:xfrm rot="5400000">
                <a:off x="2036347" y="-940611"/>
                <a:ext cx="1732301" cy="3613525"/>
              </a:xfrm>
              <a:prstGeom prst="round2SameRect">
                <a:avLst/>
              </a:prstGeom>
              <a:grpFill/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Redondear rectángulo de esquina del mismo lado 4"/>
              <p:cNvSpPr/>
              <p:nvPr/>
            </p:nvSpPr>
            <p:spPr>
              <a:xfrm>
                <a:off x="1095735" y="311876"/>
                <a:ext cx="3425967" cy="128633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har char="••"/>
                </a:pPr>
                <a:r>
                  <a:rPr lang="es-ES" sz="1300" b="1" kern="1200" dirty="0" smtClean="0">
                    <a:solidFill>
                      <a:schemeClr val="bg1"/>
                    </a:solidFill>
                    <a:latin typeface="Calibri" pitchFamily="34" charset="0"/>
                  </a:rPr>
                  <a:t>Atención especializada a las mujeres en situación de violencia y, en su caso, a sus hijos y personas allegadas</a:t>
                </a:r>
                <a:endParaRPr lang="es-MX" sz="1300" b="1" kern="1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" name="46 Grupo"/>
            <p:cNvGrpSpPr/>
            <p:nvPr/>
          </p:nvGrpSpPr>
          <p:grpSpPr>
            <a:xfrm>
              <a:off x="6257261" y="1340770"/>
              <a:ext cx="460994" cy="936104"/>
              <a:chOff x="418925" y="0"/>
              <a:chExt cx="589182" cy="1872208"/>
            </a:xfrm>
            <a:grpFill/>
          </p:grpSpPr>
          <p:sp>
            <p:nvSpPr>
              <p:cNvPr id="48" name="47 Rectángulo redondeado"/>
              <p:cNvSpPr/>
              <p:nvPr/>
            </p:nvSpPr>
            <p:spPr>
              <a:xfrm>
                <a:off x="418925" y="0"/>
                <a:ext cx="589182" cy="1872208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48 Rectángulo"/>
              <p:cNvSpPr/>
              <p:nvPr/>
            </p:nvSpPr>
            <p:spPr>
              <a:xfrm>
                <a:off x="447686" y="28761"/>
                <a:ext cx="531660" cy="18146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kumimoji="0" lang="es-MX" sz="1500" b="1" kern="1200" baseline="0" dirty="0" smtClean="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rPr>
                  <a:t> C</a:t>
                </a:r>
              </a:p>
            </p:txBody>
          </p:sp>
        </p:grpSp>
      </p:grpSp>
      <p:sp>
        <p:nvSpPr>
          <p:cNvPr id="40" name="39 CuadroTexto"/>
          <p:cNvSpPr txBox="1"/>
          <p:nvPr/>
        </p:nvSpPr>
        <p:spPr>
          <a:xfrm>
            <a:off x="827584" y="836712"/>
            <a:ext cx="770485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3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Vertientes </a:t>
            </a:r>
            <a:endParaRPr lang="es-MX" sz="2300" b="1" dirty="0">
              <a:solidFill>
                <a:srgbClr val="CC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325" y="4653136"/>
            <a:ext cx="1728192" cy="129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70" y="4035381"/>
            <a:ext cx="1677209" cy="112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107504" y="4077072"/>
            <a:ext cx="1353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 Black" pitchFamily="34" charset="0"/>
              </a:rPr>
              <a:t>Tlaxcala</a:t>
            </a:r>
            <a:endParaRPr lang="es-MX" sz="9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547664" y="5718448"/>
            <a:ext cx="1353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 Black" pitchFamily="34" charset="0"/>
              </a:rPr>
              <a:t>Zacatecas</a:t>
            </a:r>
            <a:endParaRPr lang="es-MX" sz="9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74381"/>
            <a:ext cx="1770430" cy="127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 descr="D:\Documentos\Mis documentos\Mis imágenes\EVENTOS PAIMEF\2013\VISITAS SEGUIMIENTO UPRI\NAYARIT\Centro de Atención Externa “Chapultepec”\Foto0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989" y="4243876"/>
            <a:ext cx="1117035" cy="148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3851920" y="5445224"/>
            <a:ext cx="1353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Arial Black" pitchFamily="34" charset="0"/>
              </a:rPr>
              <a:t>Nayarit</a:t>
            </a:r>
            <a:endParaRPr lang="es-MX" sz="900" b="1" dirty="0">
              <a:latin typeface="Arial Black" pitchFamily="34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378731" y="5661248"/>
            <a:ext cx="1353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Arial Black" pitchFamily="34" charset="0"/>
              </a:rPr>
              <a:t>Puebla</a:t>
            </a:r>
            <a:endParaRPr lang="es-MX" sz="900" b="1" dirty="0">
              <a:latin typeface="Arial Black" pitchFamily="34" charset="0"/>
            </a:endParaRPr>
          </a:p>
        </p:txBody>
      </p:sp>
      <p:pic>
        <p:nvPicPr>
          <p:cNvPr id="1027" name="Picture 3" descr="D:\Documentos\Mis documentos\Mis imágenes\EVENTOS PAIMEF\IP218\MICHOACAN\CENTRO DE JUSTICIA\IMG_04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900" y="4674381"/>
            <a:ext cx="2042564" cy="141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58 CuadroTexto"/>
          <p:cNvSpPr txBox="1"/>
          <p:nvPr/>
        </p:nvSpPr>
        <p:spPr>
          <a:xfrm>
            <a:off x="6660232" y="4653136"/>
            <a:ext cx="149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Arial Black" pitchFamily="34" charset="0"/>
              </a:rPr>
              <a:t>Centro de Justicia, Michoacán</a:t>
            </a:r>
            <a:endParaRPr lang="es-MX" sz="9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669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7 Título"/>
          <p:cNvSpPr txBox="1">
            <a:spLocks/>
          </p:cNvSpPr>
          <p:nvPr/>
        </p:nvSpPr>
        <p:spPr>
          <a:xfrm>
            <a:off x="457200" y="908720"/>
            <a:ext cx="82296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-56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Propuestas</a:t>
            </a:r>
            <a:r>
              <a:rPr kumimoji="0" lang="es-MX" sz="1800" b="1" i="0" u="none" strike="noStrike" kern="1200" cap="none" spc="-56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 de Acciones en el marco de l</a:t>
            </a:r>
            <a:r>
              <a:rPr kumimoji="0" lang="es-MX" sz="1800" b="1" i="0" u="none" strike="noStrike" kern="1200" cap="none" spc="-56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a Estrategia Nacional para la Prevención del Embarazo en Adolescentes</a:t>
            </a:r>
            <a:endParaRPr kumimoji="0" lang="es-MX" sz="1688" b="0" i="0" u="none" strike="noStrike" kern="1200" cap="none" spc="-56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2416636"/>
              </p:ext>
            </p:extLst>
          </p:nvPr>
        </p:nvGraphicFramePr>
        <p:xfrm>
          <a:off x="467544" y="1772816"/>
          <a:ext cx="8229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03465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 txBox="1">
            <a:spLocks noGrp="1"/>
          </p:cNvSpPr>
          <p:nvPr>
            <p:ph idx="1"/>
          </p:nvPr>
        </p:nvSpPr>
        <p:spPr>
          <a:xfrm>
            <a:off x="539552" y="908720"/>
            <a:ext cx="8229600" cy="51872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-56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Propuestas</a:t>
            </a:r>
            <a:r>
              <a:rPr kumimoji="0" lang="es-MX" sz="1800" b="1" i="0" u="none" strike="noStrike" kern="1200" cap="none" spc="-56" normalizeH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es-MX" sz="1800" b="1" i="0" u="none" strike="noStrike" kern="1200" cap="none" spc="-56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de Acciones de Fortalecimiento Institucional </a:t>
            </a:r>
            <a:endParaRPr kumimoji="0" lang="es-MX" sz="1688" b="0" i="0" u="none" strike="noStrike" kern="1200" cap="none" spc="-56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2416636"/>
              </p:ext>
            </p:extLst>
          </p:nvPr>
        </p:nvGraphicFramePr>
        <p:xfrm>
          <a:off x="395536" y="1700808"/>
          <a:ext cx="8229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7830787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 oficial_2014">
  <a:themeElements>
    <a:clrScheme name="Personalizado 5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 oficial_2014" id="{6AC3A8C4-4657-4FED-9AC1-05837F721EF8}" vid="{8D239008-5ED2-4649-B7EF-4E77B6E355D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804</Words>
  <Application>Microsoft Office PowerPoint</Application>
  <PresentationFormat>Presentación en pantalla (4:3)</PresentationFormat>
  <Paragraphs>86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Plantilla oficial_2014</vt:lpstr>
      <vt:lpstr>Diapositiva 1</vt:lpstr>
      <vt:lpstr>Alineación del INDESOL a la ENAPEA</vt:lpstr>
      <vt:lpstr>Alineación del INDESOL a la ENAPEA</vt:lpstr>
      <vt:lpstr>Alineación del INDESOL a la ENAPEA.</vt:lpstr>
      <vt:lpstr>PAIMEF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Streicy Sahagún Monterrubio</dc:creator>
  <cp:lastModifiedBy>daniela.arana</cp:lastModifiedBy>
  <cp:revision>92</cp:revision>
  <cp:lastPrinted>2015-04-09T19:57:54Z</cp:lastPrinted>
  <dcterms:created xsi:type="dcterms:W3CDTF">2014-10-15T19:11:15Z</dcterms:created>
  <dcterms:modified xsi:type="dcterms:W3CDTF">2015-05-21T16:00:47Z</dcterms:modified>
</cp:coreProperties>
</file>