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7"/>
  </p:notesMasterIdLst>
  <p:handoutMasterIdLst>
    <p:handoutMasterId r:id="rId18"/>
  </p:handoutMasterIdLst>
  <p:sldIdLst>
    <p:sldId id="287" r:id="rId2"/>
    <p:sldId id="318" r:id="rId3"/>
    <p:sldId id="319" r:id="rId4"/>
    <p:sldId id="320" r:id="rId5"/>
    <p:sldId id="286" r:id="rId6"/>
    <p:sldId id="322" r:id="rId7"/>
    <p:sldId id="321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E7D692"/>
    <a:srgbClr val="FFFF66"/>
    <a:srgbClr val="990000"/>
    <a:srgbClr val="FFCC00"/>
    <a:srgbClr val="BDC391"/>
    <a:srgbClr val="5AB6B2"/>
    <a:srgbClr val="FF5000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205" autoAdjust="0"/>
    <p:restoredTop sz="94670" autoAdjust="0"/>
  </p:normalViewPr>
  <p:slideViewPr>
    <p:cSldViewPr>
      <p:cViewPr varScale="1">
        <p:scale>
          <a:sx n="113" d="100"/>
          <a:sy n="113" d="100"/>
        </p:scale>
        <p:origin x="132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082518543055852"/>
          <c:y val="4.1923838579977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1.3969614438641493E-2"/>
          <c:y val="0.10098489032001884"/>
          <c:w val="0.97206077112271705"/>
          <c:h val="0.850335113686952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SERVICIOS AMIGABLES PARA ADOLESCENTES 2012-2015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215655010651397E-3"/>
                  <c:y val="3.05455102650496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987602743695117E-3"/>
                  <c:y val="4.61503041696253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57410277778532E-2"/>
                      <c:h val="7.934243167643323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5021959265650999E-2"/>
                  <c:y val="-1.01239045805668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7554898164127324E-3"/>
                  <c:y val="6.8112297235246814E-3"/>
                </c:manualLayout>
              </c:layout>
              <c:tx>
                <c:rich>
                  <a:bodyPr/>
                  <a:lstStyle/>
                  <a:p>
                    <a:fld id="{D7F6B531-31B3-4C18-8301-64FAA653FE24}" type="VALUE">
                      <a:rPr lang="en-US" sz="800" smtClean="0"/>
                      <a:pPr/>
                      <a:t>[VALOR]</a:t>
                    </a:fld>
                    <a:r>
                      <a:rPr lang="en-US" sz="800" dirty="0" smtClean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1055</c:v>
                </c:pt>
                <c:pt idx="1">
                  <c:v>1095</c:v>
                </c:pt>
                <c:pt idx="2">
                  <c:v>1225</c:v>
                </c:pt>
                <c:pt idx="3">
                  <c:v>1278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72623280"/>
        <c:axId val="872633920"/>
      </c:barChart>
      <c:catAx>
        <c:axId val="87262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2633920"/>
        <c:crosses val="autoZero"/>
        <c:auto val="1"/>
        <c:lblAlgn val="ctr"/>
        <c:lblOffset val="100"/>
        <c:noMultiLvlLbl val="0"/>
      </c:catAx>
      <c:valAx>
        <c:axId val="8726339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262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76200" dir="13500000" sy="23000" kx="1200000" algn="br" rotWithShape="0">
        <a:prstClr val="black">
          <a:alpha val="20000"/>
        </a:prstClr>
      </a:outerShdw>
    </a:effectLst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image" Target="../media/image28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image" Target="../media/image28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F862B-403A-4B40-8324-1B057F03A671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52F8D74-61C6-4CB6-A1E5-9DE1E6B4CF9F}">
      <dgm:prSet phldrT="[Texto]"/>
      <dgm:spPr/>
      <dgm:t>
        <a:bodyPr/>
        <a:lstStyle/>
        <a:p>
          <a:r>
            <a:rPr lang="es-MX" b="1" dirty="0" smtClean="0"/>
            <a:t>Objetivo 1</a:t>
          </a:r>
          <a:endParaRPr lang="es-MX" b="1" dirty="0"/>
        </a:p>
      </dgm:t>
    </dgm:pt>
    <dgm:pt modelId="{E2480599-69BB-4968-B74B-09895195465A}" type="parTrans" cxnId="{344E89D2-A879-4A56-B97C-E26ACFEE87DB}">
      <dgm:prSet/>
      <dgm:spPr/>
      <dgm:t>
        <a:bodyPr/>
        <a:lstStyle/>
        <a:p>
          <a:endParaRPr lang="es-MX"/>
        </a:p>
      </dgm:t>
    </dgm:pt>
    <dgm:pt modelId="{D0E1D27B-6B9A-4A08-AE9C-35B311AB34A3}" type="sibTrans" cxnId="{344E89D2-A879-4A56-B97C-E26ACFEE87DB}">
      <dgm:prSet/>
      <dgm:spPr/>
      <dgm:t>
        <a:bodyPr/>
        <a:lstStyle/>
        <a:p>
          <a:endParaRPr lang="es-MX"/>
        </a:p>
      </dgm:t>
    </dgm:pt>
    <dgm:pt modelId="{2803695F-3955-47B9-AE8E-BFBBC2610C6E}">
      <dgm:prSet phldrT="[Texto]"/>
      <dgm:spPr/>
      <dgm:t>
        <a:bodyPr/>
        <a:lstStyle/>
        <a:p>
          <a:r>
            <a:rPr lang="es-MX" b="1" dirty="0" smtClean="0"/>
            <a:t>Incrementar el acceso efectivo a servicios de planificación familiar y anticoncepción y mejorar la calidad de la atención. </a:t>
          </a:r>
          <a:endParaRPr lang="es-MX" dirty="0"/>
        </a:p>
      </dgm:t>
    </dgm:pt>
    <dgm:pt modelId="{A283ADBB-22F2-409C-9DAF-4019DF0E3DDE}" type="parTrans" cxnId="{22E96008-9D48-4C28-8C5B-7CF8E59620DD}">
      <dgm:prSet/>
      <dgm:spPr/>
      <dgm:t>
        <a:bodyPr/>
        <a:lstStyle/>
        <a:p>
          <a:endParaRPr lang="es-MX"/>
        </a:p>
      </dgm:t>
    </dgm:pt>
    <dgm:pt modelId="{0148DB36-3A40-4A21-B2C4-0A44B8F2B928}" type="sibTrans" cxnId="{22E96008-9D48-4C28-8C5B-7CF8E59620DD}">
      <dgm:prSet/>
      <dgm:spPr/>
      <dgm:t>
        <a:bodyPr/>
        <a:lstStyle/>
        <a:p>
          <a:endParaRPr lang="es-MX"/>
        </a:p>
      </dgm:t>
    </dgm:pt>
    <dgm:pt modelId="{99DF74EC-44B5-4ABC-A754-5B6DB6A73233}">
      <dgm:prSet phldrT="[Texto]"/>
      <dgm:spPr/>
      <dgm:t>
        <a:bodyPr/>
        <a:lstStyle/>
        <a:p>
          <a:r>
            <a:rPr lang="es-MX" b="1" dirty="0" smtClean="0"/>
            <a:t>Objetivo 2</a:t>
          </a:r>
          <a:endParaRPr lang="es-MX" b="1" dirty="0"/>
        </a:p>
      </dgm:t>
    </dgm:pt>
    <dgm:pt modelId="{17D252CB-4367-4651-A1B7-5052399D0304}" type="parTrans" cxnId="{75C72A02-C137-4E2B-B0FD-6FEA1A964EFA}">
      <dgm:prSet/>
      <dgm:spPr/>
      <dgm:t>
        <a:bodyPr/>
        <a:lstStyle/>
        <a:p>
          <a:endParaRPr lang="es-MX"/>
        </a:p>
      </dgm:t>
    </dgm:pt>
    <dgm:pt modelId="{637F45E3-E427-46CE-B441-4F6B67318D27}" type="sibTrans" cxnId="{75C72A02-C137-4E2B-B0FD-6FEA1A964EFA}">
      <dgm:prSet/>
      <dgm:spPr/>
      <dgm:t>
        <a:bodyPr/>
        <a:lstStyle/>
        <a:p>
          <a:endParaRPr lang="es-MX"/>
        </a:p>
      </dgm:t>
    </dgm:pt>
    <dgm:pt modelId="{670E13C7-4189-41E1-94FA-EE147A9951E9}">
      <dgm:prSet phldrT="[Texto]"/>
      <dgm:spPr/>
      <dgm:t>
        <a:bodyPr/>
        <a:lstStyle/>
        <a:p>
          <a:r>
            <a:rPr lang="es-MX" b="1" dirty="0" smtClean="0"/>
            <a:t>Atender las necesidades específicas de planificación familiar y anticoncepción, particularmente en grupos en situación de desventaja social.</a:t>
          </a:r>
          <a:endParaRPr lang="es-MX" dirty="0"/>
        </a:p>
      </dgm:t>
    </dgm:pt>
    <dgm:pt modelId="{BBCC3AE9-EDF2-4627-8106-43A7D283BB76}" type="parTrans" cxnId="{BC79147C-61C5-4EC5-8EBA-F60D4A330E15}">
      <dgm:prSet/>
      <dgm:spPr/>
      <dgm:t>
        <a:bodyPr/>
        <a:lstStyle/>
        <a:p>
          <a:endParaRPr lang="es-MX"/>
        </a:p>
      </dgm:t>
    </dgm:pt>
    <dgm:pt modelId="{F7153032-9FA0-4F6E-9D3C-D25612B4C39C}" type="sibTrans" cxnId="{BC79147C-61C5-4EC5-8EBA-F60D4A330E15}">
      <dgm:prSet/>
      <dgm:spPr/>
      <dgm:t>
        <a:bodyPr/>
        <a:lstStyle/>
        <a:p>
          <a:endParaRPr lang="es-MX"/>
        </a:p>
      </dgm:t>
    </dgm:pt>
    <dgm:pt modelId="{DE9C2FF5-3C1E-42E6-AF49-B60176EB39A7}">
      <dgm:prSet phldrT="[Texto]"/>
      <dgm:spPr/>
      <dgm:t>
        <a:bodyPr/>
        <a:lstStyle/>
        <a:p>
          <a:r>
            <a:rPr lang="es-MX" b="1" dirty="0" smtClean="0"/>
            <a:t>Objetivo 3</a:t>
          </a:r>
          <a:endParaRPr lang="es-MX" b="1" dirty="0"/>
        </a:p>
      </dgm:t>
    </dgm:pt>
    <dgm:pt modelId="{9E1FFE79-CD8D-4793-83CE-C7FAB0DCC715}" type="parTrans" cxnId="{FB5A938F-29B9-49AC-A16E-2091982828F9}">
      <dgm:prSet/>
      <dgm:spPr/>
      <dgm:t>
        <a:bodyPr/>
        <a:lstStyle/>
        <a:p>
          <a:endParaRPr lang="es-MX"/>
        </a:p>
      </dgm:t>
    </dgm:pt>
    <dgm:pt modelId="{35BBA36A-D7DD-41C4-AE4E-CD9C70F9FCA6}" type="sibTrans" cxnId="{FB5A938F-29B9-49AC-A16E-2091982828F9}">
      <dgm:prSet/>
      <dgm:spPr/>
      <dgm:t>
        <a:bodyPr/>
        <a:lstStyle/>
        <a:p>
          <a:endParaRPr lang="es-MX"/>
        </a:p>
      </dgm:t>
    </dgm:pt>
    <dgm:pt modelId="{EC2BAFCC-7F4B-41DF-93A3-B1E063601757}">
      <dgm:prSet phldrT="[Texto]"/>
      <dgm:spPr/>
      <dgm:t>
        <a:bodyPr/>
        <a:lstStyle/>
        <a:p>
          <a:r>
            <a:rPr lang="es-MX" b="1" dirty="0" smtClean="0"/>
            <a:t>Incentivar la paternidad activa y elegida, así como la responsabilidad del  hombre en la planificación familiar y la anticoncepción.</a:t>
          </a:r>
          <a:endParaRPr lang="es-MX" dirty="0"/>
        </a:p>
      </dgm:t>
    </dgm:pt>
    <dgm:pt modelId="{7E9179FA-8701-4AA6-BA2D-2B7105126171}" type="parTrans" cxnId="{467C30A6-ED5A-454C-AEE4-A5B5CA3CE130}">
      <dgm:prSet/>
      <dgm:spPr/>
      <dgm:t>
        <a:bodyPr/>
        <a:lstStyle/>
        <a:p>
          <a:endParaRPr lang="es-MX"/>
        </a:p>
      </dgm:t>
    </dgm:pt>
    <dgm:pt modelId="{E17B66D0-780A-4239-82E6-7E920CA1F5C0}" type="sibTrans" cxnId="{467C30A6-ED5A-454C-AEE4-A5B5CA3CE130}">
      <dgm:prSet/>
      <dgm:spPr/>
      <dgm:t>
        <a:bodyPr/>
        <a:lstStyle/>
        <a:p>
          <a:endParaRPr lang="es-MX"/>
        </a:p>
      </dgm:t>
    </dgm:pt>
    <dgm:pt modelId="{419821B5-CBA3-42D4-8766-FB3DCD4CBE5D}" type="pres">
      <dgm:prSet presAssocID="{48AF862B-403A-4B40-8324-1B057F03A671}" presName="linear" presStyleCnt="0">
        <dgm:presLayoutVars>
          <dgm:dir/>
          <dgm:resizeHandles val="exact"/>
        </dgm:presLayoutVars>
      </dgm:prSet>
      <dgm:spPr/>
    </dgm:pt>
    <dgm:pt modelId="{4876DF0A-0D1A-4E59-9034-9498B3F1CDA5}" type="pres">
      <dgm:prSet presAssocID="{B52F8D74-61C6-4CB6-A1E5-9DE1E6B4CF9F}" presName="comp" presStyleCnt="0"/>
      <dgm:spPr/>
    </dgm:pt>
    <dgm:pt modelId="{3D13D782-6FAD-4DE5-AE7B-312582D4CABB}" type="pres">
      <dgm:prSet presAssocID="{B52F8D74-61C6-4CB6-A1E5-9DE1E6B4CF9F}" presName="box" presStyleLbl="node1" presStyleIdx="0" presStyleCnt="3" custLinFactNeighborX="17500" custLinFactNeighborY="-3474"/>
      <dgm:spPr/>
      <dgm:t>
        <a:bodyPr/>
        <a:lstStyle/>
        <a:p>
          <a:endParaRPr lang="es-MX"/>
        </a:p>
      </dgm:t>
    </dgm:pt>
    <dgm:pt modelId="{FFA37412-689B-4C43-8B3F-B77A99033D6B}" type="pres">
      <dgm:prSet presAssocID="{B52F8D74-61C6-4CB6-A1E5-9DE1E6B4CF9F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5A2C8CC4-1365-423A-A428-DC166FC9FA7A}" type="pres">
      <dgm:prSet presAssocID="{B52F8D74-61C6-4CB6-A1E5-9DE1E6B4CF9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130C1F-69B6-42D0-94B4-A5FA0EC5D1C2}" type="pres">
      <dgm:prSet presAssocID="{D0E1D27B-6B9A-4A08-AE9C-35B311AB34A3}" presName="spacer" presStyleCnt="0"/>
      <dgm:spPr/>
    </dgm:pt>
    <dgm:pt modelId="{813663C4-4A77-4129-BE65-998BC47B4531}" type="pres">
      <dgm:prSet presAssocID="{99DF74EC-44B5-4ABC-A754-5B6DB6A73233}" presName="comp" presStyleCnt="0"/>
      <dgm:spPr/>
    </dgm:pt>
    <dgm:pt modelId="{B9AFF815-83E4-4472-9751-7D224008E563}" type="pres">
      <dgm:prSet presAssocID="{99DF74EC-44B5-4ABC-A754-5B6DB6A73233}" presName="box" presStyleLbl="node1" presStyleIdx="1" presStyleCnt="3"/>
      <dgm:spPr/>
      <dgm:t>
        <a:bodyPr/>
        <a:lstStyle/>
        <a:p>
          <a:endParaRPr lang="es-MX"/>
        </a:p>
      </dgm:t>
    </dgm:pt>
    <dgm:pt modelId="{D081D7A3-E829-4EC0-83EA-F062BE901BFC}" type="pres">
      <dgm:prSet presAssocID="{99DF74EC-44B5-4ABC-A754-5B6DB6A73233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3F4E2E57-6320-4D07-9251-FA3C2D4AF0C9}" type="pres">
      <dgm:prSet presAssocID="{99DF74EC-44B5-4ABC-A754-5B6DB6A7323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C7ECA1-FFE8-4415-83EA-011CE258B60D}" type="pres">
      <dgm:prSet presAssocID="{637F45E3-E427-46CE-B441-4F6B67318D27}" presName="spacer" presStyleCnt="0"/>
      <dgm:spPr/>
    </dgm:pt>
    <dgm:pt modelId="{485D3789-559E-490B-BF73-DB6AD8B398E8}" type="pres">
      <dgm:prSet presAssocID="{DE9C2FF5-3C1E-42E6-AF49-B60176EB39A7}" presName="comp" presStyleCnt="0"/>
      <dgm:spPr/>
    </dgm:pt>
    <dgm:pt modelId="{43963644-88B8-40DF-BEA3-2FDDAF943A10}" type="pres">
      <dgm:prSet presAssocID="{DE9C2FF5-3C1E-42E6-AF49-B60176EB39A7}" presName="box" presStyleLbl="node1" presStyleIdx="2" presStyleCnt="3"/>
      <dgm:spPr/>
      <dgm:t>
        <a:bodyPr/>
        <a:lstStyle/>
        <a:p>
          <a:endParaRPr lang="es-MX"/>
        </a:p>
      </dgm:t>
    </dgm:pt>
    <dgm:pt modelId="{1E139625-28C4-4748-8A9E-2CD237B50396}" type="pres">
      <dgm:prSet presAssocID="{DE9C2FF5-3C1E-42E6-AF49-B60176EB39A7}" presName="img" presStyleLbl="fgImgPlace1" presStyleIdx="2" presStyleCnt="3" custScaleX="84195" custScaleY="91949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30CD86C0-FC29-4DE4-9022-3F6ABBD3D9CB}" type="pres">
      <dgm:prSet presAssocID="{DE9C2FF5-3C1E-42E6-AF49-B60176EB39A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F3B17DB-AB2B-4CF4-9634-2C06A11344C3}" type="presOf" srcId="{DE9C2FF5-3C1E-42E6-AF49-B60176EB39A7}" destId="{30CD86C0-FC29-4DE4-9022-3F6ABBD3D9CB}" srcOrd="1" destOrd="0" presId="urn:microsoft.com/office/officeart/2005/8/layout/vList4"/>
    <dgm:cxn modelId="{22E96008-9D48-4C28-8C5B-7CF8E59620DD}" srcId="{B52F8D74-61C6-4CB6-A1E5-9DE1E6B4CF9F}" destId="{2803695F-3955-47B9-AE8E-BFBBC2610C6E}" srcOrd="0" destOrd="0" parTransId="{A283ADBB-22F2-409C-9DAF-4019DF0E3DDE}" sibTransId="{0148DB36-3A40-4A21-B2C4-0A44B8F2B928}"/>
    <dgm:cxn modelId="{344E89D2-A879-4A56-B97C-E26ACFEE87DB}" srcId="{48AF862B-403A-4B40-8324-1B057F03A671}" destId="{B52F8D74-61C6-4CB6-A1E5-9DE1E6B4CF9F}" srcOrd="0" destOrd="0" parTransId="{E2480599-69BB-4968-B74B-09895195465A}" sibTransId="{D0E1D27B-6B9A-4A08-AE9C-35B311AB34A3}"/>
    <dgm:cxn modelId="{467C30A6-ED5A-454C-AEE4-A5B5CA3CE130}" srcId="{DE9C2FF5-3C1E-42E6-AF49-B60176EB39A7}" destId="{EC2BAFCC-7F4B-41DF-93A3-B1E063601757}" srcOrd="0" destOrd="0" parTransId="{7E9179FA-8701-4AA6-BA2D-2B7105126171}" sibTransId="{E17B66D0-780A-4239-82E6-7E920CA1F5C0}"/>
    <dgm:cxn modelId="{FB5A938F-29B9-49AC-A16E-2091982828F9}" srcId="{48AF862B-403A-4B40-8324-1B057F03A671}" destId="{DE9C2FF5-3C1E-42E6-AF49-B60176EB39A7}" srcOrd="2" destOrd="0" parTransId="{9E1FFE79-CD8D-4793-83CE-C7FAB0DCC715}" sibTransId="{35BBA36A-D7DD-41C4-AE4E-CD9C70F9FCA6}"/>
    <dgm:cxn modelId="{2ABF79FD-4B6F-4052-8D97-6254F96DBA57}" type="presOf" srcId="{2803695F-3955-47B9-AE8E-BFBBC2610C6E}" destId="{5A2C8CC4-1365-423A-A428-DC166FC9FA7A}" srcOrd="1" destOrd="1" presId="urn:microsoft.com/office/officeart/2005/8/layout/vList4"/>
    <dgm:cxn modelId="{BC79147C-61C5-4EC5-8EBA-F60D4A330E15}" srcId="{99DF74EC-44B5-4ABC-A754-5B6DB6A73233}" destId="{670E13C7-4189-41E1-94FA-EE147A9951E9}" srcOrd="0" destOrd="0" parTransId="{BBCC3AE9-EDF2-4627-8106-43A7D283BB76}" sibTransId="{F7153032-9FA0-4F6E-9D3C-D25612B4C39C}"/>
    <dgm:cxn modelId="{976C5CF5-3CE9-4056-A202-9AEBDC1CC25D}" type="presOf" srcId="{99DF74EC-44B5-4ABC-A754-5B6DB6A73233}" destId="{B9AFF815-83E4-4472-9751-7D224008E563}" srcOrd="0" destOrd="0" presId="urn:microsoft.com/office/officeart/2005/8/layout/vList4"/>
    <dgm:cxn modelId="{F7D3C5FC-B002-4227-8AFE-88DF35A0D13E}" type="presOf" srcId="{48AF862B-403A-4B40-8324-1B057F03A671}" destId="{419821B5-CBA3-42D4-8766-FB3DCD4CBE5D}" srcOrd="0" destOrd="0" presId="urn:microsoft.com/office/officeart/2005/8/layout/vList4"/>
    <dgm:cxn modelId="{8BA64AE1-076A-47C5-AB67-405D3E16A0F6}" type="presOf" srcId="{99DF74EC-44B5-4ABC-A754-5B6DB6A73233}" destId="{3F4E2E57-6320-4D07-9251-FA3C2D4AF0C9}" srcOrd="1" destOrd="0" presId="urn:microsoft.com/office/officeart/2005/8/layout/vList4"/>
    <dgm:cxn modelId="{618D5A6F-8CD8-4A85-8A58-CB77E29D111C}" type="presOf" srcId="{670E13C7-4189-41E1-94FA-EE147A9951E9}" destId="{B9AFF815-83E4-4472-9751-7D224008E563}" srcOrd="0" destOrd="1" presId="urn:microsoft.com/office/officeart/2005/8/layout/vList4"/>
    <dgm:cxn modelId="{DF5B2EF3-6342-4A8B-9A1C-6181E58103EE}" type="presOf" srcId="{670E13C7-4189-41E1-94FA-EE147A9951E9}" destId="{3F4E2E57-6320-4D07-9251-FA3C2D4AF0C9}" srcOrd="1" destOrd="1" presId="urn:microsoft.com/office/officeart/2005/8/layout/vList4"/>
    <dgm:cxn modelId="{375AB0F7-54C3-49CE-810D-D9380E3481E7}" type="presOf" srcId="{B52F8D74-61C6-4CB6-A1E5-9DE1E6B4CF9F}" destId="{5A2C8CC4-1365-423A-A428-DC166FC9FA7A}" srcOrd="1" destOrd="0" presId="urn:microsoft.com/office/officeart/2005/8/layout/vList4"/>
    <dgm:cxn modelId="{20A18A30-B747-4C32-AD2D-5F3CF3D152FC}" type="presOf" srcId="{2803695F-3955-47B9-AE8E-BFBBC2610C6E}" destId="{3D13D782-6FAD-4DE5-AE7B-312582D4CABB}" srcOrd="0" destOrd="1" presId="urn:microsoft.com/office/officeart/2005/8/layout/vList4"/>
    <dgm:cxn modelId="{91249893-632A-42B5-B29D-A42416ED5733}" type="presOf" srcId="{EC2BAFCC-7F4B-41DF-93A3-B1E063601757}" destId="{30CD86C0-FC29-4DE4-9022-3F6ABBD3D9CB}" srcOrd="1" destOrd="1" presId="urn:microsoft.com/office/officeart/2005/8/layout/vList4"/>
    <dgm:cxn modelId="{985C29E9-8BEE-4CBE-873E-13762D12AA9D}" type="presOf" srcId="{B52F8D74-61C6-4CB6-A1E5-9DE1E6B4CF9F}" destId="{3D13D782-6FAD-4DE5-AE7B-312582D4CABB}" srcOrd="0" destOrd="0" presId="urn:microsoft.com/office/officeart/2005/8/layout/vList4"/>
    <dgm:cxn modelId="{75C72A02-C137-4E2B-B0FD-6FEA1A964EFA}" srcId="{48AF862B-403A-4B40-8324-1B057F03A671}" destId="{99DF74EC-44B5-4ABC-A754-5B6DB6A73233}" srcOrd="1" destOrd="0" parTransId="{17D252CB-4367-4651-A1B7-5052399D0304}" sibTransId="{637F45E3-E427-46CE-B441-4F6B67318D27}"/>
    <dgm:cxn modelId="{78FFBD36-35A1-4C31-8FD7-66DF30A716A1}" type="presOf" srcId="{DE9C2FF5-3C1E-42E6-AF49-B60176EB39A7}" destId="{43963644-88B8-40DF-BEA3-2FDDAF943A10}" srcOrd="0" destOrd="0" presId="urn:microsoft.com/office/officeart/2005/8/layout/vList4"/>
    <dgm:cxn modelId="{7A6AE9F3-F46B-482E-AAF8-D490A5A02F8E}" type="presOf" srcId="{EC2BAFCC-7F4B-41DF-93A3-B1E063601757}" destId="{43963644-88B8-40DF-BEA3-2FDDAF943A10}" srcOrd="0" destOrd="1" presId="urn:microsoft.com/office/officeart/2005/8/layout/vList4"/>
    <dgm:cxn modelId="{F6F7378C-08FB-4C3D-8E74-BF3CA8579A57}" type="presParOf" srcId="{419821B5-CBA3-42D4-8766-FB3DCD4CBE5D}" destId="{4876DF0A-0D1A-4E59-9034-9498B3F1CDA5}" srcOrd="0" destOrd="0" presId="urn:microsoft.com/office/officeart/2005/8/layout/vList4"/>
    <dgm:cxn modelId="{0D704C17-B9AD-4843-AA04-A2ADC6E5151C}" type="presParOf" srcId="{4876DF0A-0D1A-4E59-9034-9498B3F1CDA5}" destId="{3D13D782-6FAD-4DE5-AE7B-312582D4CABB}" srcOrd="0" destOrd="0" presId="urn:microsoft.com/office/officeart/2005/8/layout/vList4"/>
    <dgm:cxn modelId="{7641C38B-91C1-4C12-AF59-EC2F22D084CF}" type="presParOf" srcId="{4876DF0A-0D1A-4E59-9034-9498B3F1CDA5}" destId="{FFA37412-689B-4C43-8B3F-B77A99033D6B}" srcOrd="1" destOrd="0" presId="urn:microsoft.com/office/officeart/2005/8/layout/vList4"/>
    <dgm:cxn modelId="{47BE5768-0D50-49F3-8568-34C3BF3F9505}" type="presParOf" srcId="{4876DF0A-0D1A-4E59-9034-9498B3F1CDA5}" destId="{5A2C8CC4-1365-423A-A428-DC166FC9FA7A}" srcOrd="2" destOrd="0" presId="urn:microsoft.com/office/officeart/2005/8/layout/vList4"/>
    <dgm:cxn modelId="{DDD336F5-792F-465B-A24B-BE275FAD287C}" type="presParOf" srcId="{419821B5-CBA3-42D4-8766-FB3DCD4CBE5D}" destId="{D4130C1F-69B6-42D0-94B4-A5FA0EC5D1C2}" srcOrd="1" destOrd="0" presId="urn:microsoft.com/office/officeart/2005/8/layout/vList4"/>
    <dgm:cxn modelId="{BEEECBB7-0323-4FBC-8D40-7F1E0BA5C390}" type="presParOf" srcId="{419821B5-CBA3-42D4-8766-FB3DCD4CBE5D}" destId="{813663C4-4A77-4129-BE65-998BC47B4531}" srcOrd="2" destOrd="0" presId="urn:microsoft.com/office/officeart/2005/8/layout/vList4"/>
    <dgm:cxn modelId="{B16580AE-5F92-449C-B7D1-A0168049607E}" type="presParOf" srcId="{813663C4-4A77-4129-BE65-998BC47B4531}" destId="{B9AFF815-83E4-4472-9751-7D224008E563}" srcOrd="0" destOrd="0" presId="urn:microsoft.com/office/officeart/2005/8/layout/vList4"/>
    <dgm:cxn modelId="{9D1EF56F-828A-4E23-B040-DF013F7429B4}" type="presParOf" srcId="{813663C4-4A77-4129-BE65-998BC47B4531}" destId="{D081D7A3-E829-4EC0-83EA-F062BE901BFC}" srcOrd="1" destOrd="0" presId="urn:microsoft.com/office/officeart/2005/8/layout/vList4"/>
    <dgm:cxn modelId="{67D7DBC0-660B-4618-AF71-51DE242065CA}" type="presParOf" srcId="{813663C4-4A77-4129-BE65-998BC47B4531}" destId="{3F4E2E57-6320-4D07-9251-FA3C2D4AF0C9}" srcOrd="2" destOrd="0" presId="urn:microsoft.com/office/officeart/2005/8/layout/vList4"/>
    <dgm:cxn modelId="{0BD813A8-AADE-4935-9340-049E654BFA5F}" type="presParOf" srcId="{419821B5-CBA3-42D4-8766-FB3DCD4CBE5D}" destId="{5EC7ECA1-FFE8-4415-83EA-011CE258B60D}" srcOrd="3" destOrd="0" presId="urn:microsoft.com/office/officeart/2005/8/layout/vList4"/>
    <dgm:cxn modelId="{90719CA6-B759-4A02-8A30-F532F04322D8}" type="presParOf" srcId="{419821B5-CBA3-42D4-8766-FB3DCD4CBE5D}" destId="{485D3789-559E-490B-BF73-DB6AD8B398E8}" srcOrd="4" destOrd="0" presId="urn:microsoft.com/office/officeart/2005/8/layout/vList4"/>
    <dgm:cxn modelId="{1BFD094B-65C2-444A-8D0A-0D9556FBA340}" type="presParOf" srcId="{485D3789-559E-490B-BF73-DB6AD8B398E8}" destId="{43963644-88B8-40DF-BEA3-2FDDAF943A10}" srcOrd="0" destOrd="0" presId="urn:microsoft.com/office/officeart/2005/8/layout/vList4"/>
    <dgm:cxn modelId="{E45DF098-C079-4E80-9D6C-E16FCCF930ED}" type="presParOf" srcId="{485D3789-559E-490B-BF73-DB6AD8B398E8}" destId="{1E139625-28C4-4748-8A9E-2CD237B50396}" srcOrd="1" destOrd="0" presId="urn:microsoft.com/office/officeart/2005/8/layout/vList4"/>
    <dgm:cxn modelId="{6F385F64-BD8D-453F-9DEA-7B96F7EFBAA6}" type="presParOf" srcId="{485D3789-559E-490B-BF73-DB6AD8B398E8}" destId="{30CD86C0-FC29-4DE4-9022-3F6ABBD3D9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A1518-E631-46BE-9476-A8F37AC68BD0}" type="doc">
      <dgm:prSet loTypeId="urn:microsoft.com/office/officeart/2005/8/layout/hList7" loCatId="list" qsTypeId="urn:microsoft.com/office/officeart/2005/8/quickstyle/simple5" qsCatId="simple" csTypeId="urn:microsoft.com/office/officeart/2005/8/colors/colorful1" csCatId="colorful" phldr="1"/>
      <dgm:spPr/>
    </dgm:pt>
    <dgm:pt modelId="{89F59F0E-8CA4-4789-B0BA-38DF504BEEE8}">
      <dgm:prSet phldrT="[Texto]" custT="1"/>
      <dgm:spPr/>
      <dgm:t>
        <a:bodyPr/>
        <a:lstStyle/>
        <a:p>
          <a:r>
            <a:rPr lang="es-MX" sz="2000" b="0" dirty="0" smtClean="0"/>
            <a:t>Favorecer el acceso universal a información, educación, orientación y servicios en salud sexual y reproductiva para adolescentes.</a:t>
          </a:r>
          <a:endParaRPr lang="es-MX" sz="2000" dirty="0"/>
        </a:p>
      </dgm:t>
    </dgm:pt>
    <dgm:pt modelId="{9701452A-29D9-411D-80C0-F759F2BCC6C8}" type="parTrans" cxnId="{C5D6FC85-91DC-4CED-B9C1-AAA8974527C8}">
      <dgm:prSet/>
      <dgm:spPr/>
      <dgm:t>
        <a:bodyPr/>
        <a:lstStyle/>
        <a:p>
          <a:endParaRPr lang="es-MX"/>
        </a:p>
      </dgm:t>
    </dgm:pt>
    <dgm:pt modelId="{4335B8E0-8B5B-4464-A28F-ED223016921A}" type="sibTrans" cxnId="{C5D6FC85-91DC-4CED-B9C1-AAA8974527C8}">
      <dgm:prSet/>
      <dgm:spPr/>
      <dgm:t>
        <a:bodyPr/>
        <a:lstStyle/>
        <a:p>
          <a:endParaRPr lang="es-MX"/>
        </a:p>
      </dgm:t>
    </dgm:pt>
    <dgm:pt modelId="{A33512FE-E524-48C5-86BB-C9FBE5F8C8F8}">
      <dgm:prSet phldrT="[Texto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MX" b="0" dirty="0" smtClean="0">
              <a:solidFill>
                <a:schemeClr val="bg2">
                  <a:lumMod val="10000"/>
                </a:schemeClr>
              </a:solidFill>
            </a:rPr>
            <a:t>Reducir embarazos no planeados e ITS en adolescentes, mediante el acceso efectivo a servicios de calidad específicos para esta población.</a:t>
          </a:r>
          <a:endParaRPr lang="es-MX" dirty="0">
            <a:solidFill>
              <a:schemeClr val="bg2">
                <a:lumMod val="10000"/>
              </a:schemeClr>
            </a:solidFill>
          </a:endParaRPr>
        </a:p>
      </dgm:t>
    </dgm:pt>
    <dgm:pt modelId="{344C5F98-D36A-4A29-975B-527774D95A4F}" type="parTrans" cxnId="{234FC0EC-FD43-4355-A9BC-E4C067594BEF}">
      <dgm:prSet/>
      <dgm:spPr/>
      <dgm:t>
        <a:bodyPr/>
        <a:lstStyle/>
        <a:p>
          <a:endParaRPr lang="es-MX"/>
        </a:p>
      </dgm:t>
    </dgm:pt>
    <dgm:pt modelId="{85D3CDB9-FA52-4B02-B4DE-A3CBAA88A470}" type="sibTrans" cxnId="{234FC0EC-FD43-4355-A9BC-E4C067594BEF}">
      <dgm:prSet/>
      <dgm:spPr/>
      <dgm:t>
        <a:bodyPr/>
        <a:lstStyle/>
        <a:p>
          <a:endParaRPr lang="es-MX"/>
        </a:p>
      </dgm:t>
    </dgm:pt>
    <dgm:pt modelId="{3B4E06E6-A8D9-4D5F-9C5F-8F52F81FFC31}">
      <dgm:prSet phldrT="[Texto]"/>
      <dgm:spPr>
        <a:solidFill>
          <a:srgbClr val="E7D692"/>
        </a:solidFill>
      </dgm:spPr>
      <dgm:t>
        <a:bodyPr/>
        <a:lstStyle/>
        <a:p>
          <a:r>
            <a:rPr lang="es-MX" b="0" dirty="0" smtClean="0">
              <a:solidFill>
                <a:schemeClr val="accent3">
                  <a:lumMod val="50000"/>
                </a:schemeClr>
              </a:solidFill>
            </a:rPr>
            <a:t>Incidir en los determinantes que impiden el ejercicio pleno de la sexualidad y salud reproductiva de la población adolescente</a:t>
          </a:r>
          <a:r>
            <a:rPr lang="es-MX" b="0" dirty="0" smtClean="0"/>
            <a:t>.</a:t>
          </a:r>
          <a:endParaRPr lang="es-MX" dirty="0"/>
        </a:p>
      </dgm:t>
    </dgm:pt>
    <dgm:pt modelId="{94C64A2C-3BB7-4F8A-AD3E-ABEE7C63AEE7}" type="parTrans" cxnId="{6149E3DA-D8CD-486D-BB1E-62F9A06E2918}">
      <dgm:prSet/>
      <dgm:spPr/>
      <dgm:t>
        <a:bodyPr/>
        <a:lstStyle/>
        <a:p>
          <a:endParaRPr lang="es-MX"/>
        </a:p>
      </dgm:t>
    </dgm:pt>
    <dgm:pt modelId="{132BE379-5E35-476B-8DDD-3D1582AD50AA}" type="sibTrans" cxnId="{6149E3DA-D8CD-486D-BB1E-62F9A06E2918}">
      <dgm:prSet/>
      <dgm:spPr/>
      <dgm:t>
        <a:bodyPr/>
        <a:lstStyle/>
        <a:p>
          <a:endParaRPr lang="es-MX"/>
        </a:p>
      </dgm:t>
    </dgm:pt>
    <dgm:pt modelId="{D9E09D75-00A4-4635-93A2-930972AD7046}" type="pres">
      <dgm:prSet presAssocID="{F04A1518-E631-46BE-9476-A8F37AC68BD0}" presName="Name0" presStyleCnt="0">
        <dgm:presLayoutVars>
          <dgm:dir/>
          <dgm:resizeHandles val="exact"/>
        </dgm:presLayoutVars>
      </dgm:prSet>
      <dgm:spPr/>
    </dgm:pt>
    <dgm:pt modelId="{A3D72E10-5652-4F47-AA72-6A3B3B2EDBC9}" type="pres">
      <dgm:prSet presAssocID="{F04A1518-E631-46BE-9476-A8F37AC68BD0}" presName="fgShape" presStyleLbl="fgShp" presStyleIdx="0" presStyleCnt="1"/>
      <dgm:spPr/>
    </dgm:pt>
    <dgm:pt modelId="{B8CE1BBD-26B1-421A-94B7-7AF7A7D5A361}" type="pres">
      <dgm:prSet presAssocID="{F04A1518-E631-46BE-9476-A8F37AC68BD0}" presName="linComp" presStyleCnt="0"/>
      <dgm:spPr/>
    </dgm:pt>
    <dgm:pt modelId="{944A1687-DC5A-4E87-9A68-CFADCFFDA9DE}" type="pres">
      <dgm:prSet presAssocID="{89F59F0E-8CA4-4789-B0BA-38DF504BEEE8}" presName="compNode" presStyleCnt="0"/>
      <dgm:spPr/>
    </dgm:pt>
    <dgm:pt modelId="{6143C4BE-B8DA-46F7-B0D0-3FE74F68D292}" type="pres">
      <dgm:prSet presAssocID="{89F59F0E-8CA4-4789-B0BA-38DF504BEEE8}" presName="bkgdShape" presStyleLbl="node1" presStyleIdx="0" presStyleCnt="3"/>
      <dgm:spPr/>
      <dgm:t>
        <a:bodyPr/>
        <a:lstStyle/>
        <a:p>
          <a:endParaRPr lang="es-MX"/>
        </a:p>
      </dgm:t>
    </dgm:pt>
    <dgm:pt modelId="{92C943AA-9FBC-413D-A223-6EC16C703068}" type="pres">
      <dgm:prSet presAssocID="{89F59F0E-8CA4-4789-B0BA-38DF504BEEE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4CA176-BE2F-4265-904D-CBFBEEADECFD}" type="pres">
      <dgm:prSet presAssocID="{89F59F0E-8CA4-4789-B0BA-38DF504BEEE8}" presName="invisiNode" presStyleLbl="node1" presStyleIdx="0" presStyleCnt="3"/>
      <dgm:spPr/>
    </dgm:pt>
    <dgm:pt modelId="{E7435022-4547-4908-A330-A2EB60262B6F}" type="pres">
      <dgm:prSet presAssocID="{89F59F0E-8CA4-4789-B0BA-38DF504BEEE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0498BA4-0CB6-4118-8ED4-0E5C633C4273}" type="pres">
      <dgm:prSet presAssocID="{4335B8E0-8B5B-4464-A28F-ED223016921A}" presName="sibTrans" presStyleLbl="sibTrans2D1" presStyleIdx="0" presStyleCnt="0"/>
      <dgm:spPr/>
      <dgm:t>
        <a:bodyPr/>
        <a:lstStyle/>
        <a:p>
          <a:endParaRPr lang="es-MX"/>
        </a:p>
      </dgm:t>
    </dgm:pt>
    <dgm:pt modelId="{6F068562-41F1-407E-83DE-D7B056936169}" type="pres">
      <dgm:prSet presAssocID="{A33512FE-E524-48C5-86BB-C9FBE5F8C8F8}" presName="compNode" presStyleCnt="0"/>
      <dgm:spPr/>
    </dgm:pt>
    <dgm:pt modelId="{5AC18B12-2C84-45FA-8A08-D36BD722A61B}" type="pres">
      <dgm:prSet presAssocID="{A33512FE-E524-48C5-86BB-C9FBE5F8C8F8}" presName="bkgdShape" presStyleLbl="node1" presStyleIdx="1" presStyleCnt="3"/>
      <dgm:spPr/>
      <dgm:t>
        <a:bodyPr/>
        <a:lstStyle/>
        <a:p>
          <a:endParaRPr lang="es-MX"/>
        </a:p>
      </dgm:t>
    </dgm:pt>
    <dgm:pt modelId="{C4AE3ED2-2B4C-4600-B747-788947280DB5}" type="pres">
      <dgm:prSet presAssocID="{A33512FE-E524-48C5-86BB-C9FBE5F8C8F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F63447-89C4-486C-848E-F4F1487A6C51}" type="pres">
      <dgm:prSet presAssocID="{A33512FE-E524-48C5-86BB-C9FBE5F8C8F8}" presName="invisiNode" presStyleLbl="node1" presStyleIdx="1" presStyleCnt="3"/>
      <dgm:spPr/>
    </dgm:pt>
    <dgm:pt modelId="{1FA06811-F322-457A-A61B-872FCCBAD104}" type="pres">
      <dgm:prSet presAssocID="{A33512FE-E524-48C5-86BB-C9FBE5F8C8F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t>
        <a:bodyPr/>
        <a:lstStyle/>
        <a:p>
          <a:endParaRPr lang="es-MX"/>
        </a:p>
      </dgm:t>
    </dgm:pt>
    <dgm:pt modelId="{F6CDAB05-1E20-46C9-AA7B-64664C3B1565}" type="pres">
      <dgm:prSet presAssocID="{85D3CDB9-FA52-4B02-B4DE-A3CBAA88A470}" presName="sibTrans" presStyleLbl="sibTrans2D1" presStyleIdx="0" presStyleCnt="0"/>
      <dgm:spPr/>
      <dgm:t>
        <a:bodyPr/>
        <a:lstStyle/>
        <a:p>
          <a:endParaRPr lang="es-MX"/>
        </a:p>
      </dgm:t>
    </dgm:pt>
    <dgm:pt modelId="{3EE5F553-E5AA-40FF-BDF4-48581D7A348D}" type="pres">
      <dgm:prSet presAssocID="{3B4E06E6-A8D9-4D5F-9C5F-8F52F81FFC31}" presName="compNode" presStyleCnt="0"/>
      <dgm:spPr/>
    </dgm:pt>
    <dgm:pt modelId="{56A4D49F-FC8D-4D6D-A555-40E19AAB6C55}" type="pres">
      <dgm:prSet presAssocID="{3B4E06E6-A8D9-4D5F-9C5F-8F52F81FFC31}" presName="bkgdShape" presStyleLbl="node1" presStyleIdx="2" presStyleCnt="3"/>
      <dgm:spPr/>
      <dgm:t>
        <a:bodyPr/>
        <a:lstStyle/>
        <a:p>
          <a:endParaRPr lang="es-MX"/>
        </a:p>
      </dgm:t>
    </dgm:pt>
    <dgm:pt modelId="{0DD21947-7FBA-45AA-A100-6820E0DE9262}" type="pres">
      <dgm:prSet presAssocID="{3B4E06E6-A8D9-4D5F-9C5F-8F52F81FFC3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A7AF46-158A-4F50-A1F4-40717263C0FE}" type="pres">
      <dgm:prSet presAssocID="{3B4E06E6-A8D9-4D5F-9C5F-8F52F81FFC31}" presName="invisiNode" presStyleLbl="node1" presStyleIdx="2" presStyleCnt="3"/>
      <dgm:spPr/>
    </dgm:pt>
    <dgm:pt modelId="{8FFE7ED7-F5C1-41F5-B333-2BBA452B15E9}" type="pres">
      <dgm:prSet presAssocID="{3B4E06E6-A8D9-4D5F-9C5F-8F52F81FFC3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</dgm:ptLst>
  <dgm:cxnLst>
    <dgm:cxn modelId="{19EFA709-7C29-42E6-841D-80DC63D66433}" type="presOf" srcId="{4335B8E0-8B5B-4464-A28F-ED223016921A}" destId="{90498BA4-0CB6-4118-8ED4-0E5C633C4273}" srcOrd="0" destOrd="0" presId="urn:microsoft.com/office/officeart/2005/8/layout/hList7"/>
    <dgm:cxn modelId="{12708B97-02C1-480D-AFC9-B7170FC80BC7}" type="presOf" srcId="{85D3CDB9-FA52-4B02-B4DE-A3CBAA88A470}" destId="{F6CDAB05-1E20-46C9-AA7B-64664C3B1565}" srcOrd="0" destOrd="0" presId="urn:microsoft.com/office/officeart/2005/8/layout/hList7"/>
    <dgm:cxn modelId="{62ACF2F5-4469-4321-A458-3F998194BDBD}" type="presOf" srcId="{A33512FE-E524-48C5-86BB-C9FBE5F8C8F8}" destId="{C4AE3ED2-2B4C-4600-B747-788947280DB5}" srcOrd="1" destOrd="0" presId="urn:microsoft.com/office/officeart/2005/8/layout/hList7"/>
    <dgm:cxn modelId="{6149E3DA-D8CD-486D-BB1E-62F9A06E2918}" srcId="{F04A1518-E631-46BE-9476-A8F37AC68BD0}" destId="{3B4E06E6-A8D9-4D5F-9C5F-8F52F81FFC31}" srcOrd="2" destOrd="0" parTransId="{94C64A2C-3BB7-4F8A-AD3E-ABEE7C63AEE7}" sibTransId="{132BE379-5E35-476B-8DDD-3D1582AD50AA}"/>
    <dgm:cxn modelId="{70BE4DD8-2D61-4361-A800-46F919CA9CEF}" type="presOf" srcId="{A33512FE-E524-48C5-86BB-C9FBE5F8C8F8}" destId="{5AC18B12-2C84-45FA-8A08-D36BD722A61B}" srcOrd="0" destOrd="0" presId="urn:microsoft.com/office/officeart/2005/8/layout/hList7"/>
    <dgm:cxn modelId="{234FC0EC-FD43-4355-A9BC-E4C067594BEF}" srcId="{F04A1518-E631-46BE-9476-A8F37AC68BD0}" destId="{A33512FE-E524-48C5-86BB-C9FBE5F8C8F8}" srcOrd="1" destOrd="0" parTransId="{344C5F98-D36A-4A29-975B-527774D95A4F}" sibTransId="{85D3CDB9-FA52-4B02-B4DE-A3CBAA88A470}"/>
    <dgm:cxn modelId="{C5D6FC85-91DC-4CED-B9C1-AAA8974527C8}" srcId="{F04A1518-E631-46BE-9476-A8F37AC68BD0}" destId="{89F59F0E-8CA4-4789-B0BA-38DF504BEEE8}" srcOrd="0" destOrd="0" parTransId="{9701452A-29D9-411D-80C0-F759F2BCC6C8}" sibTransId="{4335B8E0-8B5B-4464-A28F-ED223016921A}"/>
    <dgm:cxn modelId="{6E6DF2E0-132E-409A-9CA2-DABB9AA8A923}" type="presOf" srcId="{F04A1518-E631-46BE-9476-A8F37AC68BD0}" destId="{D9E09D75-00A4-4635-93A2-930972AD7046}" srcOrd="0" destOrd="0" presId="urn:microsoft.com/office/officeart/2005/8/layout/hList7"/>
    <dgm:cxn modelId="{3CD5EF86-4505-4B24-B2EB-4CDE3B660B0A}" type="presOf" srcId="{89F59F0E-8CA4-4789-B0BA-38DF504BEEE8}" destId="{6143C4BE-B8DA-46F7-B0D0-3FE74F68D292}" srcOrd="0" destOrd="0" presId="urn:microsoft.com/office/officeart/2005/8/layout/hList7"/>
    <dgm:cxn modelId="{E38BB76E-6C82-49E2-9EE2-138215E56E2A}" type="presOf" srcId="{3B4E06E6-A8D9-4D5F-9C5F-8F52F81FFC31}" destId="{0DD21947-7FBA-45AA-A100-6820E0DE9262}" srcOrd="1" destOrd="0" presId="urn:microsoft.com/office/officeart/2005/8/layout/hList7"/>
    <dgm:cxn modelId="{EBB15429-31FA-4401-86C5-3EC13992E862}" type="presOf" srcId="{89F59F0E-8CA4-4789-B0BA-38DF504BEEE8}" destId="{92C943AA-9FBC-413D-A223-6EC16C703068}" srcOrd="1" destOrd="0" presId="urn:microsoft.com/office/officeart/2005/8/layout/hList7"/>
    <dgm:cxn modelId="{32780055-4F79-4065-B0A3-68CFC5F1DE13}" type="presOf" srcId="{3B4E06E6-A8D9-4D5F-9C5F-8F52F81FFC31}" destId="{56A4D49F-FC8D-4D6D-A555-40E19AAB6C55}" srcOrd="0" destOrd="0" presId="urn:microsoft.com/office/officeart/2005/8/layout/hList7"/>
    <dgm:cxn modelId="{9F445CD9-CD80-49CF-B040-1600513D30CE}" type="presParOf" srcId="{D9E09D75-00A4-4635-93A2-930972AD7046}" destId="{A3D72E10-5652-4F47-AA72-6A3B3B2EDBC9}" srcOrd="0" destOrd="0" presId="urn:microsoft.com/office/officeart/2005/8/layout/hList7"/>
    <dgm:cxn modelId="{EC523DA3-55BB-4A49-BA5A-65C5FBFC6674}" type="presParOf" srcId="{D9E09D75-00A4-4635-93A2-930972AD7046}" destId="{B8CE1BBD-26B1-421A-94B7-7AF7A7D5A361}" srcOrd="1" destOrd="0" presId="urn:microsoft.com/office/officeart/2005/8/layout/hList7"/>
    <dgm:cxn modelId="{7FAA8589-1D70-47DF-BA0C-02809E1E43F6}" type="presParOf" srcId="{B8CE1BBD-26B1-421A-94B7-7AF7A7D5A361}" destId="{944A1687-DC5A-4E87-9A68-CFADCFFDA9DE}" srcOrd="0" destOrd="0" presId="urn:microsoft.com/office/officeart/2005/8/layout/hList7"/>
    <dgm:cxn modelId="{1BFD9B76-D31B-4C20-B925-507C741C43BF}" type="presParOf" srcId="{944A1687-DC5A-4E87-9A68-CFADCFFDA9DE}" destId="{6143C4BE-B8DA-46F7-B0D0-3FE74F68D292}" srcOrd="0" destOrd="0" presId="urn:microsoft.com/office/officeart/2005/8/layout/hList7"/>
    <dgm:cxn modelId="{964532EE-3BC8-4CD2-8AAA-48D5B1A5D19E}" type="presParOf" srcId="{944A1687-DC5A-4E87-9A68-CFADCFFDA9DE}" destId="{92C943AA-9FBC-413D-A223-6EC16C703068}" srcOrd="1" destOrd="0" presId="urn:microsoft.com/office/officeart/2005/8/layout/hList7"/>
    <dgm:cxn modelId="{BDC6F4A2-700C-42DC-B73E-1EEB517AC7A2}" type="presParOf" srcId="{944A1687-DC5A-4E87-9A68-CFADCFFDA9DE}" destId="{0A4CA176-BE2F-4265-904D-CBFBEEADECFD}" srcOrd="2" destOrd="0" presId="urn:microsoft.com/office/officeart/2005/8/layout/hList7"/>
    <dgm:cxn modelId="{D9BE6D35-E218-4748-8096-61618998DCD2}" type="presParOf" srcId="{944A1687-DC5A-4E87-9A68-CFADCFFDA9DE}" destId="{E7435022-4547-4908-A330-A2EB60262B6F}" srcOrd="3" destOrd="0" presId="urn:microsoft.com/office/officeart/2005/8/layout/hList7"/>
    <dgm:cxn modelId="{4825A9F3-1593-49B5-9510-0AF6FDF50D56}" type="presParOf" srcId="{B8CE1BBD-26B1-421A-94B7-7AF7A7D5A361}" destId="{90498BA4-0CB6-4118-8ED4-0E5C633C4273}" srcOrd="1" destOrd="0" presId="urn:microsoft.com/office/officeart/2005/8/layout/hList7"/>
    <dgm:cxn modelId="{0B581FD3-A87D-4BCA-B1C7-93D5A082BBC8}" type="presParOf" srcId="{B8CE1BBD-26B1-421A-94B7-7AF7A7D5A361}" destId="{6F068562-41F1-407E-83DE-D7B056936169}" srcOrd="2" destOrd="0" presId="urn:microsoft.com/office/officeart/2005/8/layout/hList7"/>
    <dgm:cxn modelId="{4932CC81-6974-4A5A-B338-B6B8E7A25CA6}" type="presParOf" srcId="{6F068562-41F1-407E-83DE-D7B056936169}" destId="{5AC18B12-2C84-45FA-8A08-D36BD722A61B}" srcOrd="0" destOrd="0" presId="urn:microsoft.com/office/officeart/2005/8/layout/hList7"/>
    <dgm:cxn modelId="{BB7626EB-3A04-4359-8C7E-AC13D034CF54}" type="presParOf" srcId="{6F068562-41F1-407E-83DE-D7B056936169}" destId="{C4AE3ED2-2B4C-4600-B747-788947280DB5}" srcOrd="1" destOrd="0" presId="urn:microsoft.com/office/officeart/2005/8/layout/hList7"/>
    <dgm:cxn modelId="{F00ACD08-A2CB-424C-B416-0DC4974413BE}" type="presParOf" srcId="{6F068562-41F1-407E-83DE-D7B056936169}" destId="{8DF63447-89C4-486C-848E-F4F1487A6C51}" srcOrd="2" destOrd="0" presId="urn:microsoft.com/office/officeart/2005/8/layout/hList7"/>
    <dgm:cxn modelId="{2ACEABBC-292C-43AD-953D-27C5D399F8EE}" type="presParOf" srcId="{6F068562-41F1-407E-83DE-D7B056936169}" destId="{1FA06811-F322-457A-A61B-872FCCBAD104}" srcOrd="3" destOrd="0" presId="urn:microsoft.com/office/officeart/2005/8/layout/hList7"/>
    <dgm:cxn modelId="{8D0E512E-343A-42AA-B159-1B0C5F0FF10B}" type="presParOf" srcId="{B8CE1BBD-26B1-421A-94B7-7AF7A7D5A361}" destId="{F6CDAB05-1E20-46C9-AA7B-64664C3B1565}" srcOrd="3" destOrd="0" presId="urn:microsoft.com/office/officeart/2005/8/layout/hList7"/>
    <dgm:cxn modelId="{B14B7C67-0EE3-4DBA-B2BE-DD8FD9F1A348}" type="presParOf" srcId="{B8CE1BBD-26B1-421A-94B7-7AF7A7D5A361}" destId="{3EE5F553-E5AA-40FF-BDF4-48581D7A348D}" srcOrd="4" destOrd="0" presId="urn:microsoft.com/office/officeart/2005/8/layout/hList7"/>
    <dgm:cxn modelId="{BBAC964E-88BB-4BB4-B5CF-85CE7CF5F1E0}" type="presParOf" srcId="{3EE5F553-E5AA-40FF-BDF4-48581D7A348D}" destId="{56A4D49F-FC8D-4D6D-A555-40E19AAB6C55}" srcOrd="0" destOrd="0" presId="urn:microsoft.com/office/officeart/2005/8/layout/hList7"/>
    <dgm:cxn modelId="{A9028F5E-3C6B-4E4D-B416-738A10DB4E1E}" type="presParOf" srcId="{3EE5F553-E5AA-40FF-BDF4-48581D7A348D}" destId="{0DD21947-7FBA-45AA-A100-6820E0DE9262}" srcOrd="1" destOrd="0" presId="urn:microsoft.com/office/officeart/2005/8/layout/hList7"/>
    <dgm:cxn modelId="{48211561-A85C-4E49-BCDA-312F9221C62B}" type="presParOf" srcId="{3EE5F553-E5AA-40FF-BDF4-48581D7A348D}" destId="{81A7AF46-158A-4F50-A1F4-40717263C0FE}" srcOrd="2" destOrd="0" presId="urn:microsoft.com/office/officeart/2005/8/layout/hList7"/>
    <dgm:cxn modelId="{31CB7AB6-520B-495D-B275-C9A0B3A84E8E}" type="presParOf" srcId="{3EE5F553-E5AA-40FF-BDF4-48581D7A348D}" destId="{8FFE7ED7-F5C1-41F5-B333-2BBA452B15E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5A6E27-58BE-4024-818E-3A579ACEBA9B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860D61C-90E5-4DD1-8A0D-18FB23C91BE0}">
      <dgm:prSet phldrT="[Texto]" custT="1"/>
      <dgm:spPr/>
      <dgm:t>
        <a:bodyPr/>
        <a:lstStyle/>
        <a:p>
          <a:pPr marL="273050" indent="-273050" algn="l"/>
          <a:r>
            <a:rPr lang="es-MX" sz="1500" b="1" dirty="0" smtClean="0"/>
            <a:t>1.1 Impulsar acciones de información, educación y comunicación sobre sexualidad y derechos sexuales y reproductivos, con enfoque intercultural.</a:t>
          </a:r>
        </a:p>
        <a:p>
          <a:pPr marL="273050" indent="-273050" algn="l"/>
          <a:r>
            <a:rPr lang="es-MX" sz="1500" b="1" dirty="0" smtClean="0"/>
            <a:t>1.2 Diseñar intervenciones focalizadas para población adolescente de áreas rurales e indígenas</a:t>
          </a:r>
          <a:r>
            <a:rPr lang="es-MX" sz="1350" b="1" dirty="0" smtClean="0"/>
            <a:t>.</a:t>
          </a:r>
          <a:endParaRPr lang="es-MX" sz="1350" b="1" dirty="0"/>
        </a:p>
      </dgm:t>
    </dgm:pt>
    <dgm:pt modelId="{D943BF5B-E173-46BC-948A-0A06D6DDF105}" type="parTrans" cxnId="{1E58FF57-A689-433B-AFE1-C970C25F7BD6}">
      <dgm:prSet/>
      <dgm:spPr/>
      <dgm:t>
        <a:bodyPr/>
        <a:lstStyle/>
        <a:p>
          <a:endParaRPr lang="es-MX"/>
        </a:p>
      </dgm:t>
    </dgm:pt>
    <dgm:pt modelId="{36F98441-18A3-4488-AA99-D1631CB5721A}" type="sibTrans" cxnId="{1E58FF57-A689-433B-AFE1-C970C25F7BD6}">
      <dgm:prSet/>
      <dgm:spPr/>
      <dgm:t>
        <a:bodyPr/>
        <a:lstStyle/>
        <a:p>
          <a:endParaRPr lang="es-MX"/>
        </a:p>
      </dgm:t>
    </dgm:pt>
    <dgm:pt modelId="{795A35DC-9FB4-4DAB-BB3F-1A87EF09FA3E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ct val="35000"/>
            </a:spcAft>
          </a:pPr>
          <a:endParaRPr lang="es-MX" sz="200" dirty="0" smtClean="0"/>
        </a:p>
        <a:p>
          <a:pPr marL="355600" indent="-355600">
            <a:spcAft>
              <a:spcPts val="0"/>
            </a:spcAft>
          </a:pPr>
          <a:endParaRPr lang="es-MX" sz="800" b="1" dirty="0" smtClean="0">
            <a:solidFill>
              <a:schemeClr val="bg2">
                <a:lumMod val="10000"/>
              </a:schemeClr>
            </a:solidFill>
          </a:endParaRPr>
        </a:p>
        <a:p>
          <a:pPr marL="355600" indent="-355600">
            <a:spcAft>
              <a:spcPts val="1200"/>
            </a:spcAft>
          </a:pP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2.1 </a:t>
          </a: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	Impulsar el acceso efectivo a </a:t>
          </a: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servicios de SSR para </a:t>
          </a: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adolescentes. </a:t>
          </a:r>
        </a:p>
        <a:p>
          <a:pPr marL="355600" indent="-355600">
            <a:spcAft>
              <a:spcPts val="1200"/>
            </a:spcAft>
          </a:pP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2.2 	Mejorar la calidad de los servicios de </a:t>
          </a: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SSR </a:t>
          </a: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para adolescentes.</a:t>
          </a:r>
        </a:p>
        <a:p>
          <a:pPr marL="355600" indent="-355600">
            <a:spcAft>
              <a:spcPts val="1200"/>
            </a:spcAft>
          </a:pP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2.3 	Instrumentar sistemas de evaluación, seguimiento y rendición de cuentas en materia </a:t>
          </a: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SSR </a:t>
          </a:r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para adolescentes.</a:t>
          </a:r>
          <a:endParaRPr lang="es-MX" sz="1500" dirty="0">
            <a:solidFill>
              <a:schemeClr val="bg2">
                <a:lumMod val="10000"/>
              </a:schemeClr>
            </a:solidFill>
          </a:endParaRPr>
        </a:p>
      </dgm:t>
    </dgm:pt>
    <dgm:pt modelId="{27AFA8B3-90E5-43EE-B779-E743072209FA}" type="parTrans" cxnId="{DA037D95-863D-498E-B3BD-C0CD63325821}">
      <dgm:prSet/>
      <dgm:spPr/>
      <dgm:t>
        <a:bodyPr/>
        <a:lstStyle/>
        <a:p>
          <a:endParaRPr lang="es-MX"/>
        </a:p>
      </dgm:t>
    </dgm:pt>
    <dgm:pt modelId="{F84FB40B-8938-47D7-B2E5-53E5AE6B5380}" type="sibTrans" cxnId="{DA037D95-863D-498E-B3BD-C0CD63325821}">
      <dgm:prSet/>
      <dgm:spPr/>
      <dgm:t>
        <a:bodyPr/>
        <a:lstStyle/>
        <a:p>
          <a:endParaRPr lang="es-MX"/>
        </a:p>
      </dgm:t>
    </dgm:pt>
    <dgm:pt modelId="{0E7B6FA2-5453-4904-9A7C-AA6476A1AE68}">
      <dgm:prSet phldrT="[Texto]" custT="1"/>
      <dgm:spPr>
        <a:solidFill>
          <a:srgbClr val="E7D692"/>
        </a:solidFill>
      </dgm:spPr>
      <dgm:t>
        <a:bodyPr/>
        <a:lstStyle/>
        <a:p>
          <a:endParaRPr lang="es-MX" sz="200" dirty="0" smtClean="0"/>
        </a:p>
        <a:p>
          <a:endParaRPr lang="es-MX" sz="200" dirty="0" smtClean="0"/>
        </a:p>
        <a:p>
          <a:pPr marL="273050" indent="-273050"/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3.1 Fomentar una cultura de respeto a los derechos sexuales y reproductivos de  la población adolescente.</a:t>
          </a:r>
        </a:p>
        <a:p>
          <a:pPr marL="273050" indent="-273050"/>
          <a:r>
            <a:rPr lang="es-MX" sz="1500" b="1" dirty="0" smtClean="0">
              <a:solidFill>
                <a:schemeClr val="bg2">
                  <a:lumMod val="10000"/>
                </a:schemeClr>
              </a:solidFill>
            </a:rPr>
            <a:t>3.2 Participar en acciones intersectoriales para erradicar la violencia sexual en contra de adolescentes.</a:t>
          </a:r>
          <a:endParaRPr lang="es-MX" sz="1500" dirty="0">
            <a:solidFill>
              <a:schemeClr val="bg2">
                <a:lumMod val="10000"/>
              </a:schemeClr>
            </a:solidFill>
          </a:endParaRPr>
        </a:p>
      </dgm:t>
    </dgm:pt>
    <dgm:pt modelId="{94126ECB-19BB-4A1E-9E62-0D5D3D923212}" type="parTrans" cxnId="{CEBC4612-0077-4005-A789-6914EFE07CD8}">
      <dgm:prSet/>
      <dgm:spPr/>
      <dgm:t>
        <a:bodyPr/>
        <a:lstStyle/>
        <a:p>
          <a:endParaRPr lang="es-MX"/>
        </a:p>
      </dgm:t>
    </dgm:pt>
    <dgm:pt modelId="{5AF0CFA5-3DFE-4F1B-B89B-A1C9C444088D}" type="sibTrans" cxnId="{CEBC4612-0077-4005-A789-6914EFE07CD8}">
      <dgm:prSet/>
      <dgm:spPr/>
      <dgm:t>
        <a:bodyPr/>
        <a:lstStyle/>
        <a:p>
          <a:endParaRPr lang="es-MX"/>
        </a:p>
      </dgm:t>
    </dgm:pt>
    <dgm:pt modelId="{57CE064B-2641-4F99-BE93-D820004564AD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114300" indent="0">
            <a:spcAft>
              <a:spcPct val="15000"/>
            </a:spcAft>
          </a:pPr>
          <a:endParaRPr lang="es-MX" sz="1400" dirty="0"/>
        </a:p>
      </dgm:t>
    </dgm:pt>
    <dgm:pt modelId="{8574A6A1-D600-413D-8D34-44AC2EB221DA}" type="parTrans" cxnId="{A64D42D0-A4AF-493C-A270-85FD4BC29184}">
      <dgm:prSet/>
      <dgm:spPr/>
      <dgm:t>
        <a:bodyPr/>
        <a:lstStyle/>
        <a:p>
          <a:endParaRPr lang="es-MX"/>
        </a:p>
      </dgm:t>
    </dgm:pt>
    <dgm:pt modelId="{EB8446D1-E9B8-4819-B151-8C069A3A1F7E}" type="sibTrans" cxnId="{A64D42D0-A4AF-493C-A270-85FD4BC29184}">
      <dgm:prSet/>
      <dgm:spPr/>
      <dgm:t>
        <a:bodyPr/>
        <a:lstStyle/>
        <a:p>
          <a:endParaRPr lang="es-MX"/>
        </a:p>
      </dgm:t>
    </dgm:pt>
    <dgm:pt modelId="{FAC3C374-9564-40D0-BE41-D4782E6F2263}" type="pres">
      <dgm:prSet presAssocID="{CF5A6E27-58BE-4024-818E-3A579ACEBA9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AA63846-2977-44AA-B87A-E33CB71E0685}" type="pres">
      <dgm:prSet presAssocID="{B860D61C-90E5-4DD1-8A0D-18FB23C91BE0}" presName="comp" presStyleCnt="0"/>
      <dgm:spPr/>
    </dgm:pt>
    <dgm:pt modelId="{F1ECAE4C-4A24-4E4D-9809-4C6B6A7C6853}" type="pres">
      <dgm:prSet presAssocID="{B860D61C-90E5-4DD1-8A0D-18FB23C91BE0}" presName="box" presStyleLbl="node1" presStyleIdx="0" presStyleCnt="3"/>
      <dgm:spPr/>
      <dgm:t>
        <a:bodyPr/>
        <a:lstStyle/>
        <a:p>
          <a:endParaRPr lang="es-MX"/>
        </a:p>
      </dgm:t>
    </dgm:pt>
    <dgm:pt modelId="{F5B45788-D3D0-4EDB-B9C3-425FB569188E}" type="pres">
      <dgm:prSet presAssocID="{B860D61C-90E5-4DD1-8A0D-18FB23C91BE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MX"/>
        </a:p>
      </dgm:t>
    </dgm:pt>
    <dgm:pt modelId="{99C24B66-A3FD-4F00-8582-FCDE69C841EA}" type="pres">
      <dgm:prSet presAssocID="{B860D61C-90E5-4DD1-8A0D-18FB23C91BE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10374CD-BEA5-4B39-A088-50DF89FF94F4}" type="pres">
      <dgm:prSet presAssocID="{36F98441-18A3-4488-AA99-D1631CB5721A}" presName="spacer" presStyleCnt="0"/>
      <dgm:spPr/>
    </dgm:pt>
    <dgm:pt modelId="{A6AF05F8-75C0-40D9-92CA-0D64C0047C61}" type="pres">
      <dgm:prSet presAssocID="{795A35DC-9FB4-4DAB-BB3F-1A87EF09FA3E}" presName="comp" presStyleCnt="0"/>
      <dgm:spPr/>
    </dgm:pt>
    <dgm:pt modelId="{104CD0D2-D177-44E0-9A62-EE069FC49F67}" type="pres">
      <dgm:prSet presAssocID="{795A35DC-9FB4-4DAB-BB3F-1A87EF09FA3E}" presName="box" presStyleLbl="node1" presStyleIdx="1" presStyleCnt="3" custScaleY="109241"/>
      <dgm:spPr/>
      <dgm:t>
        <a:bodyPr/>
        <a:lstStyle/>
        <a:p>
          <a:endParaRPr lang="es-MX"/>
        </a:p>
      </dgm:t>
    </dgm:pt>
    <dgm:pt modelId="{BFF1FC5A-B84A-4872-9998-3526EB0BE374}" type="pres">
      <dgm:prSet presAssocID="{795A35DC-9FB4-4DAB-BB3F-1A87EF09FA3E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s-MX"/>
        </a:p>
      </dgm:t>
    </dgm:pt>
    <dgm:pt modelId="{B1ED0CFC-A175-46A6-8262-213808229F96}" type="pres">
      <dgm:prSet presAssocID="{795A35DC-9FB4-4DAB-BB3F-1A87EF09FA3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8A7CBD7-B6D7-4EDD-8DD9-1DD0C8D066F6}" type="pres">
      <dgm:prSet presAssocID="{F84FB40B-8938-47D7-B2E5-53E5AE6B5380}" presName="spacer" presStyleCnt="0"/>
      <dgm:spPr/>
    </dgm:pt>
    <dgm:pt modelId="{20EFB27F-D645-44A8-8873-070C0D340909}" type="pres">
      <dgm:prSet presAssocID="{0E7B6FA2-5453-4904-9A7C-AA6476A1AE68}" presName="comp" presStyleCnt="0"/>
      <dgm:spPr/>
    </dgm:pt>
    <dgm:pt modelId="{55397CF1-06BE-45EC-9E72-392781458449}" type="pres">
      <dgm:prSet presAssocID="{0E7B6FA2-5453-4904-9A7C-AA6476A1AE68}" presName="box" presStyleLbl="node1" presStyleIdx="2" presStyleCnt="3" custScaleY="82922" custLinFactNeighborX="-68" custLinFactNeighborY="6207"/>
      <dgm:spPr/>
      <dgm:t>
        <a:bodyPr/>
        <a:lstStyle/>
        <a:p>
          <a:endParaRPr lang="es-MX"/>
        </a:p>
      </dgm:t>
    </dgm:pt>
    <dgm:pt modelId="{E06EBD16-A842-4177-AB8A-0240201621C4}" type="pres">
      <dgm:prSet presAssocID="{0E7B6FA2-5453-4904-9A7C-AA6476A1AE68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s-MX"/>
        </a:p>
      </dgm:t>
    </dgm:pt>
    <dgm:pt modelId="{0B3C0A63-6544-4612-BD0E-23C2159FA59E}" type="pres">
      <dgm:prSet presAssocID="{0E7B6FA2-5453-4904-9A7C-AA6476A1AE6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64D42D0-A4AF-493C-A270-85FD4BC29184}" srcId="{795A35DC-9FB4-4DAB-BB3F-1A87EF09FA3E}" destId="{57CE064B-2641-4F99-BE93-D820004564AD}" srcOrd="0" destOrd="0" parTransId="{8574A6A1-D600-413D-8D34-44AC2EB221DA}" sibTransId="{EB8446D1-E9B8-4819-B151-8C069A3A1F7E}"/>
    <dgm:cxn modelId="{C9EE8976-414C-447E-BD25-EA0935BA07DE}" type="presOf" srcId="{B860D61C-90E5-4DD1-8A0D-18FB23C91BE0}" destId="{99C24B66-A3FD-4F00-8582-FCDE69C841EA}" srcOrd="1" destOrd="0" presId="urn:microsoft.com/office/officeart/2005/8/layout/vList4"/>
    <dgm:cxn modelId="{940B88AE-43B8-44E8-AE60-B39A91A8D31E}" type="presOf" srcId="{B860D61C-90E5-4DD1-8A0D-18FB23C91BE0}" destId="{F1ECAE4C-4A24-4E4D-9809-4C6B6A7C6853}" srcOrd="0" destOrd="0" presId="urn:microsoft.com/office/officeart/2005/8/layout/vList4"/>
    <dgm:cxn modelId="{8C6BB7A4-B882-4B8B-9510-8D0DCA556AA3}" type="presOf" srcId="{0E7B6FA2-5453-4904-9A7C-AA6476A1AE68}" destId="{55397CF1-06BE-45EC-9E72-392781458449}" srcOrd="0" destOrd="0" presId="urn:microsoft.com/office/officeart/2005/8/layout/vList4"/>
    <dgm:cxn modelId="{CEBC4612-0077-4005-A789-6914EFE07CD8}" srcId="{CF5A6E27-58BE-4024-818E-3A579ACEBA9B}" destId="{0E7B6FA2-5453-4904-9A7C-AA6476A1AE68}" srcOrd="2" destOrd="0" parTransId="{94126ECB-19BB-4A1E-9E62-0D5D3D923212}" sibTransId="{5AF0CFA5-3DFE-4F1B-B89B-A1C9C444088D}"/>
    <dgm:cxn modelId="{DA037D95-863D-498E-B3BD-C0CD63325821}" srcId="{CF5A6E27-58BE-4024-818E-3A579ACEBA9B}" destId="{795A35DC-9FB4-4DAB-BB3F-1A87EF09FA3E}" srcOrd="1" destOrd="0" parTransId="{27AFA8B3-90E5-43EE-B779-E743072209FA}" sibTransId="{F84FB40B-8938-47D7-B2E5-53E5AE6B5380}"/>
    <dgm:cxn modelId="{433DB6C9-5D96-46E8-ACF3-5BB63643AD3C}" type="presOf" srcId="{795A35DC-9FB4-4DAB-BB3F-1A87EF09FA3E}" destId="{104CD0D2-D177-44E0-9A62-EE069FC49F67}" srcOrd="0" destOrd="0" presId="urn:microsoft.com/office/officeart/2005/8/layout/vList4"/>
    <dgm:cxn modelId="{A8AC2519-0A48-417C-92EC-CB98394D4961}" type="presOf" srcId="{57CE064B-2641-4F99-BE93-D820004564AD}" destId="{104CD0D2-D177-44E0-9A62-EE069FC49F67}" srcOrd="0" destOrd="1" presId="urn:microsoft.com/office/officeart/2005/8/layout/vList4"/>
    <dgm:cxn modelId="{1E58FF57-A689-433B-AFE1-C970C25F7BD6}" srcId="{CF5A6E27-58BE-4024-818E-3A579ACEBA9B}" destId="{B860D61C-90E5-4DD1-8A0D-18FB23C91BE0}" srcOrd="0" destOrd="0" parTransId="{D943BF5B-E173-46BC-948A-0A06D6DDF105}" sibTransId="{36F98441-18A3-4488-AA99-D1631CB5721A}"/>
    <dgm:cxn modelId="{E5715CB3-3AF7-483B-925F-3132ECA2A743}" type="presOf" srcId="{795A35DC-9FB4-4DAB-BB3F-1A87EF09FA3E}" destId="{B1ED0CFC-A175-46A6-8262-213808229F96}" srcOrd="1" destOrd="0" presId="urn:microsoft.com/office/officeart/2005/8/layout/vList4"/>
    <dgm:cxn modelId="{5D9E48A2-7E33-48DF-8CC9-43BE8C5C3261}" type="presOf" srcId="{57CE064B-2641-4F99-BE93-D820004564AD}" destId="{B1ED0CFC-A175-46A6-8262-213808229F96}" srcOrd="1" destOrd="1" presId="urn:microsoft.com/office/officeart/2005/8/layout/vList4"/>
    <dgm:cxn modelId="{4292B1D1-45C0-4ACA-AF6E-DC97275BBCA5}" type="presOf" srcId="{CF5A6E27-58BE-4024-818E-3A579ACEBA9B}" destId="{FAC3C374-9564-40D0-BE41-D4782E6F2263}" srcOrd="0" destOrd="0" presId="urn:microsoft.com/office/officeart/2005/8/layout/vList4"/>
    <dgm:cxn modelId="{F80B1CE7-5B16-4525-9A99-A8E12A880EC4}" type="presOf" srcId="{0E7B6FA2-5453-4904-9A7C-AA6476A1AE68}" destId="{0B3C0A63-6544-4612-BD0E-23C2159FA59E}" srcOrd="1" destOrd="0" presId="urn:microsoft.com/office/officeart/2005/8/layout/vList4"/>
    <dgm:cxn modelId="{DD2B2392-2F56-4E9F-A7ED-C55A3CE24EF9}" type="presParOf" srcId="{FAC3C374-9564-40D0-BE41-D4782E6F2263}" destId="{BAA63846-2977-44AA-B87A-E33CB71E0685}" srcOrd="0" destOrd="0" presId="urn:microsoft.com/office/officeart/2005/8/layout/vList4"/>
    <dgm:cxn modelId="{C784EC68-B4A0-45EE-837F-66B56B70272F}" type="presParOf" srcId="{BAA63846-2977-44AA-B87A-E33CB71E0685}" destId="{F1ECAE4C-4A24-4E4D-9809-4C6B6A7C6853}" srcOrd="0" destOrd="0" presId="urn:microsoft.com/office/officeart/2005/8/layout/vList4"/>
    <dgm:cxn modelId="{A00DB76C-C7A4-4D1A-9A47-816E33156EA8}" type="presParOf" srcId="{BAA63846-2977-44AA-B87A-E33CB71E0685}" destId="{F5B45788-D3D0-4EDB-B9C3-425FB569188E}" srcOrd="1" destOrd="0" presId="urn:microsoft.com/office/officeart/2005/8/layout/vList4"/>
    <dgm:cxn modelId="{21274DE2-F411-4F4F-8346-6869EC55DEDC}" type="presParOf" srcId="{BAA63846-2977-44AA-B87A-E33CB71E0685}" destId="{99C24B66-A3FD-4F00-8582-FCDE69C841EA}" srcOrd="2" destOrd="0" presId="urn:microsoft.com/office/officeart/2005/8/layout/vList4"/>
    <dgm:cxn modelId="{94328AA6-04EB-4E25-938B-56D6AE84E420}" type="presParOf" srcId="{FAC3C374-9564-40D0-BE41-D4782E6F2263}" destId="{C10374CD-BEA5-4B39-A088-50DF89FF94F4}" srcOrd="1" destOrd="0" presId="urn:microsoft.com/office/officeart/2005/8/layout/vList4"/>
    <dgm:cxn modelId="{FBD1B1B0-6CE7-46E8-AC87-E7D4CEA557F9}" type="presParOf" srcId="{FAC3C374-9564-40D0-BE41-D4782E6F2263}" destId="{A6AF05F8-75C0-40D9-92CA-0D64C0047C61}" srcOrd="2" destOrd="0" presId="urn:microsoft.com/office/officeart/2005/8/layout/vList4"/>
    <dgm:cxn modelId="{04C2ECF6-187E-4DF6-B095-293E21256EDF}" type="presParOf" srcId="{A6AF05F8-75C0-40D9-92CA-0D64C0047C61}" destId="{104CD0D2-D177-44E0-9A62-EE069FC49F67}" srcOrd="0" destOrd="0" presId="urn:microsoft.com/office/officeart/2005/8/layout/vList4"/>
    <dgm:cxn modelId="{41C3E552-EAB4-47DC-989A-FA2B70B3AB67}" type="presParOf" srcId="{A6AF05F8-75C0-40D9-92CA-0D64C0047C61}" destId="{BFF1FC5A-B84A-4872-9998-3526EB0BE374}" srcOrd="1" destOrd="0" presId="urn:microsoft.com/office/officeart/2005/8/layout/vList4"/>
    <dgm:cxn modelId="{8E9A7DE4-9292-4A01-A8FD-FEA4B2BD6C66}" type="presParOf" srcId="{A6AF05F8-75C0-40D9-92CA-0D64C0047C61}" destId="{B1ED0CFC-A175-46A6-8262-213808229F96}" srcOrd="2" destOrd="0" presId="urn:microsoft.com/office/officeart/2005/8/layout/vList4"/>
    <dgm:cxn modelId="{E42DD1A0-5F69-4B41-9709-B933DD624C18}" type="presParOf" srcId="{FAC3C374-9564-40D0-BE41-D4782E6F2263}" destId="{78A7CBD7-B6D7-4EDD-8DD9-1DD0C8D066F6}" srcOrd="3" destOrd="0" presId="urn:microsoft.com/office/officeart/2005/8/layout/vList4"/>
    <dgm:cxn modelId="{DFE8B778-F61A-41EC-8525-18586F463FE6}" type="presParOf" srcId="{FAC3C374-9564-40D0-BE41-D4782E6F2263}" destId="{20EFB27F-D645-44A8-8873-070C0D340909}" srcOrd="4" destOrd="0" presId="urn:microsoft.com/office/officeart/2005/8/layout/vList4"/>
    <dgm:cxn modelId="{7CC4643D-DDC2-42B2-95AC-8E94FF2F18D5}" type="presParOf" srcId="{20EFB27F-D645-44A8-8873-070C0D340909}" destId="{55397CF1-06BE-45EC-9E72-392781458449}" srcOrd="0" destOrd="0" presId="urn:microsoft.com/office/officeart/2005/8/layout/vList4"/>
    <dgm:cxn modelId="{E48371C4-1406-41F6-A9A5-C5A6B8319E6E}" type="presParOf" srcId="{20EFB27F-D645-44A8-8873-070C0D340909}" destId="{E06EBD16-A842-4177-AB8A-0240201621C4}" srcOrd="1" destOrd="0" presId="urn:microsoft.com/office/officeart/2005/8/layout/vList4"/>
    <dgm:cxn modelId="{0A7793B9-1AD3-4731-93CE-10CC325A0EF0}" type="presParOf" srcId="{20EFB27F-D645-44A8-8873-070C0D340909}" destId="{0B3C0A63-6544-4612-BD0E-23C2159FA5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B76C8E-2EAB-42A1-A373-C3D1F709BD8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A48772A-A99F-4EFE-93B5-F74B64A43C2A}">
      <dgm:prSet phldrT="[Texto]" custT="1"/>
      <dgm:spPr/>
      <dgm:t>
        <a:bodyPr/>
        <a:lstStyle/>
        <a:p>
          <a:pPr algn="just"/>
          <a:r>
            <a:rPr lang="es-MX" sz="1400" dirty="0" smtClean="0"/>
            <a:t>Contribuir al desarrollo humano y ampliar las oportunidades laborales y educativas de las y los adolescentes</a:t>
          </a:r>
          <a:endParaRPr lang="es-MX" sz="1400" dirty="0"/>
        </a:p>
      </dgm:t>
    </dgm:pt>
    <dgm:pt modelId="{5C1FC823-B163-4652-A46A-AF1542188A26}" type="parTrans" cxnId="{44BBA48E-9B23-4728-ACAF-F2B240591B14}">
      <dgm:prSet/>
      <dgm:spPr/>
      <dgm:t>
        <a:bodyPr/>
        <a:lstStyle/>
        <a:p>
          <a:endParaRPr lang="es-MX"/>
        </a:p>
      </dgm:t>
    </dgm:pt>
    <dgm:pt modelId="{F78EE746-1922-43D3-B1B1-4C16F7AADA07}" type="sibTrans" cxnId="{44BBA48E-9B23-4728-ACAF-F2B240591B14}">
      <dgm:prSet/>
      <dgm:spPr/>
      <dgm:t>
        <a:bodyPr/>
        <a:lstStyle/>
        <a:p>
          <a:endParaRPr lang="es-MX"/>
        </a:p>
      </dgm:t>
    </dgm:pt>
    <dgm:pt modelId="{D5A6D453-7F8E-4046-A32A-7303BC8F2FA2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just"/>
          <a:r>
            <a:rPr lang="es-MX" sz="1400" dirty="0" smtClean="0"/>
            <a:t>Propiciar un entorno habilitante que favorezca las decisiones libres, responsables e informadas de las y los adolescentes sobre el ejercicio de su sexualidad y la prevención del embarazo</a:t>
          </a:r>
          <a:endParaRPr lang="es-MX" sz="1400" dirty="0"/>
        </a:p>
      </dgm:t>
    </dgm:pt>
    <dgm:pt modelId="{7BFE0ECA-2854-4E9B-A25D-3190F548D011}" type="parTrans" cxnId="{800C9520-663A-4986-860E-82E248D92CB1}">
      <dgm:prSet/>
      <dgm:spPr/>
      <dgm:t>
        <a:bodyPr/>
        <a:lstStyle/>
        <a:p>
          <a:endParaRPr lang="es-MX"/>
        </a:p>
      </dgm:t>
    </dgm:pt>
    <dgm:pt modelId="{B2ABAFBE-9805-4329-B58D-1744539C66D0}" type="sibTrans" cxnId="{800C9520-663A-4986-860E-82E248D92CB1}">
      <dgm:prSet/>
      <dgm:spPr/>
      <dgm:t>
        <a:bodyPr/>
        <a:lstStyle/>
        <a:p>
          <a:endParaRPr lang="es-MX"/>
        </a:p>
      </dgm:t>
    </dgm:pt>
    <dgm:pt modelId="{2160D833-C718-4D61-AAEA-40403CB9F7B1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just"/>
          <a:r>
            <a:rPr lang="es-MX" sz="1400" dirty="0" smtClean="0"/>
            <a:t>Asegurar el acceso efectivo a una gama completa de métodos anticonceptivos, incluyendo los reversibles de acción prolongada (ARAP), para garantizar una elección libre e informada y la corresponsabilidad del varón en el ejercicio de la sexualidad.</a:t>
          </a:r>
          <a:endParaRPr lang="es-MX" sz="1400" dirty="0"/>
        </a:p>
      </dgm:t>
    </dgm:pt>
    <dgm:pt modelId="{A84197BF-212D-4585-B2B7-538F9386F5BA}" type="parTrans" cxnId="{7A7BE441-33C3-416A-86B8-DD00FE3F7E60}">
      <dgm:prSet/>
      <dgm:spPr/>
      <dgm:t>
        <a:bodyPr/>
        <a:lstStyle/>
        <a:p>
          <a:endParaRPr lang="es-MX"/>
        </a:p>
      </dgm:t>
    </dgm:pt>
    <dgm:pt modelId="{7C11E4E0-53E6-43D4-AF00-33E928066DBA}" type="sibTrans" cxnId="{7A7BE441-33C3-416A-86B8-DD00FE3F7E60}">
      <dgm:prSet/>
      <dgm:spPr/>
      <dgm:t>
        <a:bodyPr/>
        <a:lstStyle/>
        <a:p>
          <a:endParaRPr lang="es-MX"/>
        </a:p>
      </dgm:t>
    </dgm:pt>
    <dgm:pt modelId="{6E614056-1E2D-4449-B91C-9959269EE4DD}">
      <dgm:prSet phldrT="[Texto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just"/>
          <a:r>
            <a:rPr lang="es-MX" sz="1400" dirty="0" smtClean="0"/>
            <a:t>Garantizar el derecho de las niñas, los niños y la población adolescente   a recibir educación integral en sexualidad en todos los niveles educativos de gestión pública y privada.</a:t>
          </a:r>
        </a:p>
      </dgm:t>
    </dgm:pt>
    <dgm:pt modelId="{2D3E6741-C734-4CB7-A76D-A383C5603AC2}" type="parTrans" cxnId="{891421C0-F8C4-494A-8BD0-8CD931DD628C}">
      <dgm:prSet/>
      <dgm:spPr/>
      <dgm:t>
        <a:bodyPr/>
        <a:lstStyle/>
        <a:p>
          <a:endParaRPr lang="es-MX"/>
        </a:p>
      </dgm:t>
    </dgm:pt>
    <dgm:pt modelId="{492D60C3-514A-4279-96D7-D87FA0BD638E}" type="sibTrans" cxnId="{891421C0-F8C4-494A-8BD0-8CD931DD628C}">
      <dgm:prSet/>
      <dgm:spPr/>
      <dgm:t>
        <a:bodyPr/>
        <a:lstStyle/>
        <a:p>
          <a:endParaRPr lang="es-MX"/>
        </a:p>
      </dgm:t>
    </dgm:pt>
    <dgm:pt modelId="{257121E2-F6A4-40F4-8471-EB5B7243A0FE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400" dirty="0" smtClean="0"/>
            <a:t>Incrementar la demanda y calidad de la atención de los servicios de salud sexual y reproductiva para adolescentes.</a:t>
          </a:r>
        </a:p>
      </dgm:t>
    </dgm:pt>
    <dgm:pt modelId="{B14ED227-5F64-461F-A93A-51721CC7A915}" type="sibTrans" cxnId="{367BB85B-4A03-402F-BD3A-651E5F90018F}">
      <dgm:prSet/>
      <dgm:spPr/>
      <dgm:t>
        <a:bodyPr/>
        <a:lstStyle/>
        <a:p>
          <a:endParaRPr lang="es-MX"/>
        </a:p>
      </dgm:t>
    </dgm:pt>
    <dgm:pt modelId="{B0646A4E-D2C0-4090-A1FA-A43F323F7736}" type="parTrans" cxnId="{367BB85B-4A03-402F-BD3A-651E5F90018F}">
      <dgm:prSet/>
      <dgm:spPr/>
      <dgm:t>
        <a:bodyPr/>
        <a:lstStyle/>
        <a:p>
          <a:endParaRPr lang="es-MX"/>
        </a:p>
      </dgm:t>
    </dgm:pt>
    <dgm:pt modelId="{F68287C0-1355-4BA1-A68F-4BA7206DF426}" type="pres">
      <dgm:prSet presAssocID="{DBB76C8E-2EAB-42A1-A373-C3D1F709BD8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4E9568AF-9D96-4A05-8142-166634A38AD5}" type="pres">
      <dgm:prSet presAssocID="{DBB76C8E-2EAB-42A1-A373-C3D1F709BD8E}" presName="Name1" presStyleCnt="0"/>
      <dgm:spPr/>
    </dgm:pt>
    <dgm:pt modelId="{756DC248-2633-437E-8EDF-9B81B8DE55C2}" type="pres">
      <dgm:prSet presAssocID="{DBB76C8E-2EAB-42A1-A373-C3D1F709BD8E}" presName="cycle" presStyleCnt="0"/>
      <dgm:spPr/>
    </dgm:pt>
    <dgm:pt modelId="{B24FB6CE-8685-47B6-BAC3-7A8C8D6B074E}" type="pres">
      <dgm:prSet presAssocID="{DBB76C8E-2EAB-42A1-A373-C3D1F709BD8E}" presName="srcNode" presStyleLbl="node1" presStyleIdx="0" presStyleCnt="5"/>
      <dgm:spPr/>
    </dgm:pt>
    <dgm:pt modelId="{4967891F-D65C-44C0-9554-3DD57C125797}" type="pres">
      <dgm:prSet presAssocID="{DBB76C8E-2EAB-42A1-A373-C3D1F709BD8E}" presName="conn" presStyleLbl="parChTrans1D2" presStyleIdx="0" presStyleCnt="1"/>
      <dgm:spPr/>
      <dgm:t>
        <a:bodyPr/>
        <a:lstStyle/>
        <a:p>
          <a:endParaRPr lang="es-MX"/>
        </a:p>
      </dgm:t>
    </dgm:pt>
    <dgm:pt modelId="{15C24A71-E6A0-4FB1-9D63-BC967303F8E6}" type="pres">
      <dgm:prSet presAssocID="{DBB76C8E-2EAB-42A1-A373-C3D1F709BD8E}" presName="extraNode" presStyleLbl="node1" presStyleIdx="0" presStyleCnt="5"/>
      <dgm:spPr/>
    </dgm:pt>
    <dgm:pt modelId="{DE7BE4FA-2D07-4CB6-A323-6852D0AAD220}" type="pres">
      <dgm:prSet presAssocID="{DBB76C8E-2EAB-42A1-A373-C3D1F709BD8E}" presName="dstNode" presStyleLbl="node1" presStyleIdx="0" presStyleCnt="5"/>
      <dgm:spPr/>
    </dgm:pt>
    <dgm:pt modelId="{A8F5CECC-8C04-4439-8E1D-127A071F657C}" type="pres">
      <dgm:prSet presAssocID="{3A48772A-A99F-4EFE-93B5-F74B64A43C2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28E59EF-2036-4AEB-A701-0BA03CF9011A}" type="pres">
      <dgm:prSet presAssocID="{3A48772A-A99F-4EFE-93B5-F74B64A43C2A}" presName="accent_1" presStyleCnt="0"/>
      <dgm:spPr/>
    </dgm:pt>
    <dgm:pt modelId="{8D25F216-1AD4-41C3-83C9-2E0258E16E76}" type="pres">
      <dgm:prSet presAssocID="{3A48772A-A99F-4EFE-93B5-F74B64A43C2A}" presName="accentRepeatNode" presStyleLbl="solidFgAcc1" presStyleIdx="0" presStyleCnt="5"/>
      <dgm:spPr/>
    </dgm:pt>
    <dgm:pt modelId="{BE3837B8-C20A-42AE-83BE-CA18B49D3C86}" type="pres">
      <dgm:prSet presAssocID="{D5A6D453-7F8E-4046-A32A-7303BC8F2FA2}" presName="text_2" presStyleLbl="node1" presStyleIdx="1" presStyleCnt="5" custScaleY="11173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FD76C3-DAB2-4A53-A044-5E1320EFB423}" type="pres">
      <dgm:prSet presAssocID="{D5A6D453-7F8E-4046-A32A-7303BC8F2FA2}" presName="accent_2" presStyleCnt="0"/>
      <dgm:spPr/>
    </dgm:pt>
    <dgm:pt modelId="{376E4F03-1A6A-42EF-B772-371644B07EBC}" type="pres">
      <dgm:prSet presAssocID="{D5A6D453-7F8E-4046-A32A-7303BC8F2FA2}" presName="accentRepeatNode" presStyleLbl="solidFgAcc1" presStyleIdx="1" presStyleCnt="5"/>
      <dgm:spPr/>
    </dgm:pt>
    <dgm:pt modelId="{F18E4ED0-2B87-45EF-BD10-3397D362998A}" type="pres">
      <dgm:prSet presAssocID="{2160D833-C718-4D61-AAEA-40403CB9F7B1}" presName="text_3" presStyleLbl="node1" presStyleIdx="2" presStyleCnt="5" custScaleY="1411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59C612-718A-4EAB-83A0-0234C9CCF71C}" type="pres">
      <dgm:prSet presAssocID="{2160D833-C718-4D61-AAEA-40403CB9F7B1}" presName="accent_3" presStyleCnt="0"/>
      <dgm:spPr/>
    </dgm:pt>
    <dgm:pt modelId="{AA0EAA5F-C02A-4607-9123-EB1ABD62DE0C}" type="pres">
      <dgm:prSet presAssocID="{2160D833-C718-4D61-AAEA-40403CB9F7B1}" presName="accentRepeatNode" presStyleLbl="solidFgAcc1" presStyleIdx="2" presStyleCnt="5"/>
      <dgm:spPr/>
    </dgm:pt>
    <dgm:pt modelId="{4BB94784-2FDA-4513-90C0-37445BE902FE}" type="pres">
      <dgm:prSet presAssocID="{257121E2-F6A4-40F4-8471-EB5B7243A0FE}" presName="text_4" presStyleLbl="node1" presStyleIdx="3" presStyleCnt="5" custScaleY="9996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80C55A-25B9-4085-B054-EE81EEAFF85F}" type="pres">
      <dgm:prSet presAssocID="{257121E2-F6A4-40F4-8471-EB5B7243A0FE}" presName="accent_4" presStyleCnt="0"/>
      <dgm:spPr/>
    </dgm:pt>
    <dgm:pt modelId="{2B784D87-2CE8-443C-BEE9-9F35D9DF47B2}" type="pres">
      <dgm:prSet presAssocID="{257121E2-F6A4-40F4-8471-EB5B7243A0FE}" presName="accentRepeatNode" presStyleLbl="solidFgAcc1" presStyleIdx="3" presStyleCnt="5"/>
      <dgm:spPr/>
    </dgm:pt>
    <dgm:pt modelId="{C8072DD0-E544-48DA-85B9-86940FD09539}" type="pres">
      <dgm:prSet presAssocID="{6E614056-1E2D-4449-B91C-9959269EE4DD}" presName="text_5" presStyleLbl="node1" presStyleIdx="4" presStyleCnt="5" custScaleY="12937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0EBD95-A197-448C-AF9C-50CDBE54CDBD}" type="pres">
      <dgm:prSet presAssocID="{6E614056-1E2D-4449-B91C-9959269EE4DD}" presName="accent_5" presStyleCnt="0"/>
      <dgm:spPr/>
    </dgm:pt>
    <dgm:pt modelId="{36798ACE-4DAA-4815-A893-208A34F00D92}" type="pres">
      <dgm:prSet presAssocID="{6E614056-1E2D-4449-B91C-9959269EE4DD}" presName="accentRepeatNode" presStyleLbl="solidFgAcc1" presStyleIdx="4" presStyleCnt="5"/>
      <dgm:spPr/>
    </dgm:pt>
  </dgm:ptLst>
  <dgm:cxnLst>
    <dgm:cxn modelId="{5026E37F-DA61-4082-B647-2BDA3A467D6E}" type="presOf" srcId="{D5A6D453-7F8E-4046-A32A-7303BC8F2FA2}" destId="{BE3837B8-C20A-42AE-83BE-CA18B49D3C86}" srcOrd="0" destOrd="0" presId="urn:microsoft.com/office/officeart/2008/layout/VerticalCurvedList"/>
    <dgm:cxn modelId="{800C9520-663A-4986-860E-82E248D92CB1}" srcId="{DBB76C8E-2EAB-42A1-A373-C3D1F709BD8E}" destId="{D5A6D453-7F8E-4046-A32A-7303BC8F2FA2}" srcOrd="1" destOrd="0" parTransId="{7BFE0ECA-2854-4E9B-A25D-3190F548D011}" sibTransId="{B2ABAFBE-9805-4329-B58D-1744539C66D0}"/>
    <dgm:cxn modelId="{533F1271-DB90-404C-987A-3F3C1B7B9F70}" type="presOf" srcId="{257121E2-F6A4-40F4-8471-EB5B7243A0FE}" destId="{4BB94784-2FDA-4513-90C0-37445BE902FE}" srcOrd="0" destOrd="0" presId="urn:microsoft.com/office/officeart/2008/layout/VerticalCurvedList"/>
    <dgm:cxn modelId="{891421C0-F8C4-494A-8BD0-8CD931DD628C}" srcId="{DBB76C8E-2EAB-42A1-A373-C3D1F709BD8E}" destId="{6E614056-1E2D-4449-B91C-9959269EE4DD}" srcOrd="4" destOrd="0" parTransId="{2D3E6741-C734-4CB7-A76D-A383C5603AC2}" sibTransId="{492D60C3-514A-4279-96D7-D87FA0BD638E}"/>
    <dgm:cxn modelId="{44BBA48E-9B23-4728-ACAF-F2B240591B14}" srcId="{DBB76C8E-2EAB-42A1-A373-C3D1F709BD8E}" destId="{3A48772A-A99F-4EFE-93B5-F74B64A43C2A}" srcOrd="0" destOrd="0" parTransId="{5C1FC823-B163-4652-A46A-AF1542188A26}" sibTransId="{F78EE746-1922-43D3-B1B1-4C16F7AADA07}"/>
    <dgm:cxn modelId="{B186EF05-AA72-4408-9DE6-179CCD64A68E}" type="presOf" srcId="{6E614056-1E2D-4449-B91C-9959269EE4DD}" destId="{C8072DD0-E544-48DA-85B9-86940FD09539}" srcOrd="0" destOrd="0" presId="urn:microsoft.com/office/officeart/2008/layout/VerticalCurvedList"/>
    <dgm:cxn modelId="{EE7D5739-6998-4A40-B18A-0ACCCFCB0999}" type="presOf" srcId="{DBB76C8E-2EAB-42A1-A373-C3D1F709BD8E}" destId="{F68287C0-1355-4BA1-A68F-4BA7206DF426}" srcOrd="0" destOrd="0" presId="urn:microsoft.com/office/officeart/2008/layout/VerticalCurvedList"/>
    <dgm:cxn modelId="{7A7BE441-33C3-416A-86B8-DD00FE3F7E60}" srcId="{DBB76C8E-2EAB-42A1-A373-C3D1F709BD8E}" destId="{2160D833-C718-4D61-AAEA-40403CB9F7B1}" srcOrd="2" destOrd="0" parTransId="{A84197BF-212D-4585-B2B7-538F9386F5BA}" sibTransId="{7C11E4E0-53E6-43D4-AF00-33E928066DBA}"/>
    <dgm:cxn modelId="{021ED4B6-3DAB-471D-97D0-20DE8C3063FC}" type="presOf" srcId="{3A48772A-A99F-4EFE-93B5-F74B64A43C2A}" destId="{A8F5CECC-8C04-4439-8E1D-127A071F657C}" srcOrd="0" destOrd="0" presId="urn:microsoft.com/office/officeart/2008/layout/VerticalCurvedList"/>
    <dgm:cxn modelId="{367BB85B-4A03-402F-BD3A-651E5F90018F}" srcId="{DBB76C8E-2EAB-42A1-A373-C3D1F709BD8E}" destId="{257121E2-F6A4-40F4-8471-EB5B7243A0FE}" srcOrd="3" destOrd="0" parTransId="{B0646A4E-D2C0-4090-A1FA-A43F323F7736}" sibTransId="{B14ED227-5F64-461F-A93A-51721CC7A915}"/>
    <dgm:cxn modelId="{A43123C4-2183-4514-B77D-5A8AA5DAAB84}" type="presOf" srcId="{F78EE746-1922-43D3-B1B1-4C16F7AADA07}" destId="{4967891F-D65C-44C0-9554-3DD57C125797}" srcOrd="0" destOrd="0" presId="urn:microsoft.com/office/officeart/2008/layout/VerticalCurvedList"/>
    <dgm:cxn modelId="{9F20B581-754E-4EFB-8BC7-2A8FA833862D}" type="presOf" srcId="{2160D833-C718-4D61-AAEA-40403CB9F7B1}" destId="{F18E4ED0-2B87-45EF-BD10-3397D362998A}" srcOrd="0" destOrd="0" presId="urn:microsoft.com/office/officeart/2008/layout/VerticalCurvedList"/>
    <dgm:cxn modelId="{9D866D78-4C6B-471A-A5A9-9D5A9C58F287}" type="presParOf" srcId="{F68287C0-1355-4BA1-A68F-4BA7206DF426}" destId="{4E9568AF-9D96-4A05-8142-166634A38AD5}" srcOrd="0" destOrd="0" presId="urn:microsoft.com/office/officeart/2008/layout/VerticalCurvedList"/>
    <dgm:cxn modelId="{B30C6DD6-DCCB-4633-AA83-61716A492353}" type="presParOf" srcId="{4E9568AF-9D96-4A05-8142-166634A38AD5}" destId="{756DC248-2633-437E-8EDF-9B81B8DE55C2}" srcOrd="0" destOrd="0" presId="urn:microsoft.com/office/officeart/2008/layout/VerticalCurvedList"/>
    <dgm:cxn modelId="{360CA99F-20C4-4D31-8AD8-5CE34DA52521}" type="presParOf" srcId="{756DC248-2633-437E-8EDF-9B81B8DE55C2}" destId="{B24FB6CE-8685-47B6-BAC3-7A8C8D6B074E}" srcOrd="0" destOrd="0" presId="urn:microsoft.com/office/officeart/2008/layout/VerticalCurvedList"/>
    <dgm:cxn modelId="{BD2BB28E-4696-4BE0-99BF-C8FC5E20A34A}" type="presParOf" srcId="{756DC248-2633-437E-8EDF-9B81B8DE55C2}" destId="{4967891F-D65C-44C0-9554-3DD57C125797}" srcOrd="1" destOrd="0" presId="urn:microsoft.com/office/officeart/2008/layout/VerticalCurvedList"/>
    <dgm:cxn modelId="{C376241D-2FDA-4469-B345-600ABFA552CF}" type="presParOf" srcId="{756DC248-2633-437E-8EDF-9B81B8DE55C2}" destId="{15C24A71-E6A0-4FB1-9D63-BC967303F8E6}" srcOrd="2" destOrd="0" presId="urn:microsoft.com/office/officeart/2008/layout/VerticalCurvedList"/>
    <dgm:cxn modelId="{3DFA66A6-46DB-4045-B57C-EB649FB6DF3B}" type="presParOf" srcId="{756DC248-2633-437E-8EDF-9B81B8DE55C2}" destId="{DE7BE4FA-2D07-4CB6-A323-6852D0AAD220}" srcOrd="3" destOrd="0" presId="urn:microsoft.com/office/officeart/2008/layout/VerticalCurvedList"/>
    <dgm:cxn modelId="{FC0D4073-E4FC-4388-BFFA-3BEEB791613E}" type="presParOf" srcId="{4E9568AF-9D96-4A05-8142-166634A38AD5}" destId="{A8F5CECC-8C04-4439-8E1D-127A071F657C}" srcOrd="1" destOrd="0" presId="urn:microsoft.com/office/officeart/2008/layout/VerticalCurvedList"/>
    <dgm:cxn modelId="{7BB19979-3F61-410A-B291-066FA5E84C65}" type="presParOf" srcId="{4E9568AF-9D96-4A05-8142-166634A38AD5}" destId="{428E59EF-2036-4AEB-A701-0BA03CF9011A}" srcOrd="2" destOrd="0" presId="urn:microsoft.com/office/officeart/2008/layout/VerticalCurvedList"/>
    <dgm:cxn modelId="{B615B701-C673-4BC3-9A85-8A2680A326E0}" type="presParOf" srcId="{428E59EF-2036-4AEB-A701-0BA03CF9011A}" destId="{8D25F216-1AD4-41C3-83C9-2E0258E16E76}" srcOrd="0" destOrd="0" presId="urn:microsoft.com/office/officeart/2008/layout/VerticalCurvedList"/>
    <dgm:cxn modelId="{769BA17E-CFE0-4DB2-A18A-EC8AB8C1D057}" type="presParOf" srcId="{4E9568AF-9D96-4A05-8142-166634A38AD5}" destId="{BE3837B8-C20A-42AE-83BE-CA18B49D3C86}" srcOrd="3" destOrd="0" presId="urn:microsoft.com/office/officeart/2008/layout/VerticalCurvedList"/>
    <dgm:cxn modelId="{67466A61-FAB9-4B7B-B3EB-DB2762391826}" type="presParOf" srcId="{4E9568AF-9D96-4A05-8142-166634A38AD5}" destId="{0EFD76C3-DAB2-4A53-A044-5E1320EFB423}" srcOrd="4" destOrd="0" presId="urn:microsoft.com/office/officeart/2008/layout/VerticalCurvedList"/>
    <dgm:cxn modelId="{B002DD9F-C8C8-496C-B194-348149C590AA}" type="presParOf" srcId="{0EFD76C3-DAB2-4A53-A044-5E1320EFB423}" destId="{376E4F03-1A6A-42EF-B772-371644B07EBC}" srcOrd="0" destOrd="0" presId="urn:microsoft.com/office/officeart/2008/layout/VerticalCurvedList"/>
    <dgm:cxn modelId="{E68AE858-FBFE-47E6-B2B2-9B5357366AA6}" type="presParOf" srcId="{4E9568AF-9D96-4A05-8142-166634A38AD5}" destId="{F18E4ED0-2B87-45EF-BD10-3397D362998A}" srcOrd="5" destOrd="0" presId="urn:microsoft.com/office/officeart/2008/layout/VerticalCurvedList"/>
    <dgm:cxn modelId="{EAB55B6B-635C-4A9F-BFB7-72FE77B6F025}" type="presParOf" srcId="{4E9568AF-9D96-4A05-8142-166634A38AD5}" destId="{0D59C612-718A-4EAB-83A0-0234C9CCF71C}" srcOrd="6" destOrd="0" presId="urn:microsoft.com/office/officeart/2008/layout/VerticalCurvedList"/>
    <dgm:cxn modelId="{8DF662CF-16F6-4D79-B8AE-EED7D61A2D3E}" type="presParOf" srcId="{0D59C612-718A-4EAB-83A0-0234C9CCF71C}" destId="{AA0EAA5F-C02A-4607-9123-EB1ABD62DE0C}" srcOrd="0" destOrd="0" presId="urn:microsoft.com/office/officeart/2008/layout/VerticalCurvedList"/>
    <dgm:cxn modelId="{C41B2BF5-12A8-4EA9-885E-35D1E76B0C45}" type="presParOf" srcId="{4E9568AF-9D96-4A05-8142-166634A38AD5}" destId="{4BB94784-2FDA-4513-90C0-37445BE902FE}" srcOrd="7" destOrd="0" presId="urn:microsoft.com/office/officeart/2008/layout/VerticalCurvedList"/>
    <dgm:cxn modelId="{90956372-7021-4E13-A2C4-63CB83174EED}" type="presParOf" srcId="{4E9568AF-9D96-4A05-8142-166634A38AD5}" destId="{B380C55A-25B9-4085-B054-EE81EEAFF85F}" srcOrd="8" destOrd="0" presId="urn:microsoft.com/office/officeart/2008/layout/VerticalCurvedList"/>
    <dgm:cxn modelId="{E916DBB6-2CD9-4AEC-961F-FA0B45E85BCA}" type="presParOf" srcId="{B380C55A-25B9-4085-B054-EE81EEAFF85F}" destId="{2B784D87-2CE8-443C-BEE9-9F35D9DF47B2}" srcOrd="0" destOrd="0" presId="urn:microsoft.com/office/officeart/2008/layout/VerticalCurvedList"/>
    <dgm:cxn modelId="{BA72CBDF-505A-4A14-BB0A-19F9CFA65BCE}" type="presParOf" srcId="{4E9568AF-9D96-4A05-8142-166634A38AD5}" destId="{C8072DD0-E544-48DA-85B9-86940FD09539}" srcOrd="9" destOrd="0" presId="urn:microsoft.com/office/officeart/2008/layout/VerticalCurvedList"/>
    <dgm:cxn modelId="{A70D5CD2-9D9C-4C49-87D3-4CEAECFEA714}" type="presParOf" srcId="{4E9568AF-9D96-4A05-8142-166634A38AD5}" destId="{4B0EBD95-A197-448C-AF9C-50CDBE54CDBD}" srcOrd="10" destOrd="0" presId="urn:microsoft.com/office/officeart/2008/layout/VerticalCurvedList"/>
    <dgm:cxn modelId="{020D7441-CDD2-4AEC-A7B6-77D9D2EBD217}" type="presParOf" srcId="{4B0EBD95-A197-448C-AF9C-50CDBE54CDBD}" destId="{36798ACE-4DAA-4815-A893-208A34F00D92}" srcOrd="0" destOrd="0" presId="urn:microsoft.com/office/officeart/2008/layout/VerticalCurvedList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DB2120-7F2D-4712-8D80-D69336CF8B71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AD78AE8-9DC9-466B-9148-6B2812C2B465}">
      <dgm:prSet phldrT="[Texto]" custT="1"/>
      <dgm:spPr/>
      <dgm:t>
        <a:bodyPr/>
        <a:lstStyle/>
        <a:p>
          <a:r>
            <a:rPr lang="es-MX" sz="1600" b="1" dirty="0" smtClean="0"/>
            <a:t>Dispositivos </a:t>
          </a:r>
          <a:r>
            <a:rPr lang="es-MX" sz="1500" b="1" dirty="0" smtClean="0"/>
            <a:t>intrauterinos</a:t>
          </a:r>
        </a:p>
        <a:p>
          <a:r>
            <a:rPr lang="es-MX" sz="1500" b="1" dirty="0" smtClean="0"/>
            <a:t>(3 claves)</a:t>
          </a:r>
          <a:endParaRPr lang="es-MX" sz="1500" b="1" dirty="0"/>
        </a:p>
      </dgm:t>
    </dgm:pt>
    <dgm:pt modelId="{7CA06C07-EB15-4C5D-BB05-DB379F8BC944}" type="parTrans" cxnId="{DE61FD3A-CB1F-4B31-997B-25EC5C6E2ABA}">
      <dgm:prSet/>
      <dgm:spPr/>
      <dgm:t>
        <a:bodyPr/>
        <a:lstStyle/>
        <a:p>
          <a:endParaRPr lang="es-MX"/>
        </a:p>
      </dgm:t>
    </dgm:pt>
    <dgm:pt modelId="{6933983B-D840-48C9-9839-785BADDB68CE}" type="sibTrans" cxnId="{DE61FD3A-CB1F-4B31-997B-25EC5C6E2AB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s-MX"/>
        </a:p>
      </dgm:t>
    </dgm:pt>
    <dgm:pt modelId="{4A33E5E8-A860-49D9-B98C-2F2668B59D10}">
      <dgm:prSet phldrT="[Texto]" custT="1"/>
      <dgm:spPr/>
      <dgm:t>
        <a:bodyPr/>
        <a:lstStyle/>
        <a:p>
          <a:r>
            <a:rPr lang="es-MX" sz="1600" b="1" dirty="0" smtClean="0"/>
            <a:t>Hormonales inyectables</a:t>
          </a:r>
        </a:p>
        <a:p>
          <a:r>
            <a:rPr lang="es-MX" sz="1600" b="1" dirty="0" smtClean="0"/>
            <a:t>(3 claves)</a:t>
          </a:r>
          <a:endParaRPr lang="es-MX" sz="1600" b="1" dirty="0"/>
        </a:p>
      </dgm:t>
    </dgm:pt>
    <dgm:pt modelId="{8583588A-CB85-49CD-8062-F5AD2B2AA23D}" type="parTrans" cxnId="{42EECB44-138F-4E40-BBA9-C60DBA39F2D0}">
      <dgm:prSet/>
      <dgm:spPr/>
      <dgm:t>
        <a:bodyPr/>
        <a:lstStyle/>
        <a:p>
          <a:endParaRPr lang="es-MX"/>
        </a:p>
      </dgm:t>
    </dgm:pt>
    <dgm:pt modelId="{DF4EA86F-61D3-4EB6-BE84-3E0CC9C4386F}" type="sibTrans" cxnId="{42EECB44-138F-4E40-BBA9-C60DBA39F2D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s-MX"/>
        </a:p>
      </dgm:t>
    </dgm:pt>
    <dgm:pt modelId="{0CA6EAB1-5C7F-4DBD-A192-E184C266BF02}">
      <dgm:prSet phldrT="[Texto]" custT="1"/>
      <dgm:spPr/>
      <dgm:t>
        <a:bodyPr/>
        <a:lstStyle/>
        <a:p>
          <a:r>
            <a:rPr lang="es-MX" sz="1600" b="1" dirty="0" smtClean="0"/>
            <a:t>Hormonales orales</a:t>
          </a:r>
        </a:p>
        <a:p>
          <a:r>
            <a:rPr lang="es-MX" sz="1600" b="1" dirty="0" smtClean="0"/>
            <a:t>(2 claves)</a:t>
          </a:r>
          <a:endParaRPr lang="es-MX" sz="1600" b="1" dirty="0"/>
        </a:p>
      </dgm:t>
    </dgm:pt>
    <dgm:pt modelId="{1BD26B54-8400-4D8A-A4E8-FF22AFA6AFE5}" type="parTrans" cxnId="{AD7FB8AE-4A2C-442E-BD64-FFB3AD249283}">
      <dgm:prSet/>
      <dgm:spPr/>
      <dgm:t>
        <a:bodyPr/>
        <a:lstStyle/>
        <a:p>
          <a:endParaRPr lang="es-MX"/>
        </a:p>
      </dgm:t>
    </dgm:pt>
    <dgm:pt modelId="{889425D0-0E89-42C2-9331-AB0DE1CD6B25}" type="sibTrans" cxnId="{AD7FB8AE-4A2C-442E-BD64-FFB3AD249283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s-MX"/>
        </a:p>
      </dgm:t>
    </dgm:pt>
    <dgm:pt modelId="{8F5E81C9-0B6E-4D25-BA25-E35272AF69D3}" type="pres">
      <dgm:prSet presAssocID="{A3DB2120-7F2D-4712-8D80-D69336CF8B7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MX"/>
        </a:p>
      </dgm:t>
    </dgm:pt>
    <dgm:pt modelId="{35B65067-5125-40EF-A3BC-4425B302ABBB}" type="pres">
      <dgm:prSet presAssocID="{AAD78AE8-9DC9-466B-9148-6B2812C2B465}" presName="text1" presStyleCnt="0"/>
      <dgm:spPr/>
    </dgm:pt>
    <dgm:pt modelId="{57309F40-C9E4-4DCD-A9EC-20D78BDB40CC}" type="pres">
      <dgm:prSet presAssocID="{AAD78AE8-9DC9-466B-9148-6B2812C2B465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7AB066F-FE1D-484A-87A9-867E7718EBDB}" type="pres">
      <dgm:prSet presAssocID="{AAD78AE8-9DC9-466B-9148-6B2812C2B465}" presName="textaccent1" presStyleCnt="0"/>
      <dgm:spPr/>
    </dgm:pt>
    <dgm:pt modelId="{95D23294-7354-421F-B77E-6AB55B8BA006}" type="pres">
      <dgm:prSet presAssocID="{AAD78AE8-9DC9-466B-9148-6B2812C2B465}" presName="accentRepeatNode" presStyleLbl="solidAlignAcc1" presStyleIdx="0" presStyleCnt="6"/>
      <dgm:spPr/>
    </dgm:pt>
    <dgm:pt modelId="{C913D661-EEA4-44CA-B67A-0F0C274A57A2}" type="pres">
      <dgm:prSet presAssocID="{6933983B-D840-48C9-9839-785BADDB68CE}" presName="image1" presStyleCnt="0"/>
      <dgm:spPr/>
    </dgm:pt>
    <dgm:pt modelId="{F796C5B2-37B9-4295-BD32-65ED1C11EA97}" type="pres">
      <dgm:prSet presAssocID="{6933983B-D840-48C9-9839-785BADDB68CE}" presName="imageRepeatNode" presStyleLbl="alignAcc1" presStyleIdx="0" presStyleCnt="3"/>
      <dgm:spPr/>
      <dgm:t>
        <a:bodyPr/>
        <a:lstStyle/>
        <a:p>
          <a:endParaRPr lang="es-MX"/>
        </a:p>
      </dgm:t>
    </dgm:pt>
    <dgm:pt modelId="{2FADB0E7-60F4-4E07-B514-E646210B2713}" type="pres">
      <dgm:prSet presAssocID="{6933983B-D840-48C9-9839-785BADDB68CE}" presName="imageaccent1" presStyleCnt="0"/>
      <dgm:spPr/>
    </dgm:pt>
    <dgm:pt modelId="{AB3FC243-A9C8-460F-8589-2F3621E51C02}" type="pres">
      <dgm:prSet presAssocID="{6933983B-D840-48C9-9839-785BADDB68CE}" presName="accentRepeatNode" presStyleLbl="solidAlignAcc1" presStyleIdx="1" presStyleCnt="6"/>
      <dgm:spPr/>
    </dgm:pt>
    <dgm:pt modelId="{576906F3-E972-4852-B91D-86FF18F875EC}" type="pres">
      <dgm:prSet presAssocID="{4A33E5E8-A860-49D9-B98C-2F2668B59D10}" presName="text2" presStyleCnt="0"/>
      <dgm:spPr/>
    </dgm:pt>
    <dgm:pt modelId="{5230C403-270A-4AFC-B53B-3158146E9DBA}" type="pres">
      <dgm:prSet presAssocID="{4A33E5E8-A860-49D9-B98C-2F2668B59D10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1BE6A2-BB23-4F94-9536-DDDA39DE4518}" type="pres">
      <dgm:prSet presAssocID="{4A33E5E8-A860-49D9-B98C-2F2668B59D10}" presName="textaccent2" presStyleCnt="0"/>
      <dgm:spPr/>
    </dgm:pt>
    <dgm:pt modelId="{9CBEAE24-B8A5-49E7-A679-04DEB99614A6}" type="pres">
      <dgm:prSet presAssocID="{4A33E5E8-A860-49D9-B98C-2F2668B59D10}" presName="accentRepeatNode" presStyleLbl="solidAlignAcc1" presStyleIdx="2" presStyleCnt="6"/>
      <dgm:spPr/>
    </dgm:pt>
    <dgm:pt modelId="{4555900F-176E-451E-97DB-D4C18EE48959}" type="pres">
      <dgm:prSet presAssocID="{DF4EA86F-61D3-4EB6-BE84-3E0CC9C4386F}" presName="image2" presStyleCnt="0"/>
      <dgm:spPr/>
    </dgm:pt>
    <dgm:pt modelId="{173AAC4C-87BF-4433-8EAC-616A670FE88E}" type="pres">
      <dgm:prSet presAssocID="{DF4EA86F-61D3-4EB6-BE84-3E0CC9C4386F}" presName="imageRepeatNode" presStyleLbl="alignAcc1" presStyleIdx="1" presStyleCnt="3" custLinFactNeighborX="-5285" custLinFactNeighborY="-3383"/>
      <dgm:spPr/>
      <dgm:t>
        <a:bodyPr/>
        <a:lstStyle/>
        <a:p>
          <a:endParaRPr lang="es-MX"/>
        </a:p>
      </dgm:t>
    </dgm:pt>
    <dgm:pt modelId="{04BF0E38-EA11-441C-8C4B-376F6D075B89}" type="pres">
      <dgm:prSet presAssocID="{DF4EA86F-61D3-4EB6-BE84-3E0CC9C4386F}" presName="imageaccent2" presStyleCnt="0"/>
      <dgm:spPr/>
    </dgm:pt>
    <dgm:pt modelId="{16892749-2244-4C1A-98F9-B95B0F62BE65}" type="pres">
      <dgm:prSet presAssocID="{DF4EA86F-61D3-4EB6-BE84-3E0CC9C4386F}" presName="accentRepeatNode" presStyleLbl="solidAlignAcc1" presStyleIdx="3" presStyleCnt="6"/>
      <dgm:spPr/>
    </dgm:pt>
    <dgm:pt modelId="{075B43C9-C6D1-4AF8-B71F-A85F8583F7C6}" type="pres">
      <dgm:prSet presAssocID="{0CA6EAB1-5C7F-4DBD-A192-E184C266BF02}" presName="text3" presStyleCnt="0"/>
      <dgm:spPr/>
    </dgm:pt>
    <dgm:pt modelId="{8ADE0250-57F5-4221-B26A-DAADB6738A8D}" type="pres">
      <dgm:prSet presAssocID="{0CA6EAB1-5C7F-4DBD-A192-E184C266BF02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4386510-15D3-4C18-8FF9-1C6E3BD3B5C8}" type="pres">
      <dgm:prSet presAssocID="{0CA6EAB1-5C7F-4DBD-A192-E184C266BF02}" presName="textaccent3" presStyleCnt="0"/>
      <dgm:spPr/>
    </dgm:pt>
    <dgm:pt modelId="{DE83C4AF-D857-478E-9A9A-EE7A0D4EB95A}" type="pres">
      <dgm:prSet presAssocID="{0CA6EAB1-5C7F-4DBD-A192-E184C266BF02}" presName="accentRepeatNode" presStyleLbl="solidAlignAcc1" presStyleIdx="4" presStyleCnt="6"/>
      <dgm:spPr/>
    </dgm:pt>
    <dgm:pt modelId="{7D315BAD-F407-4802-8411-6056ECCAF65F}" type="pres">
      <dgm:prSet presAssocID="{889425D0-0E89-42C2-9331-AB0DE1CD6B25}" presName="image3" presStyleCnt="0"/>
      <dgm:spPr/>
    </dgm:pt>
    <dgm:pt modelId="{61BE4AC0-1BE8-42BD-B258-BFA2A2AFC64E}" type="pres">
      <dgm:prSet presAssocID="{889425D0-0E89-42C2-9331-AB0DE1CD6B25}" presName="imageRepeatNode" presStyleLbl="alignAcc1" presStyleIdx="2" presStyleCnt="3" custLinFactNeighborX="-4271"/>
      <dgm:spPr/>
      <dgm:t>
        <a:bodyPr/>
        <a:lstStyle/>
        <a:p>
          <a:endParaRPr lang="es-MX"/>
        </a:p>
      </dgm:t>
    </dgm:pt>
    <dgm:pt modelId="{5E8F5751-6B42-4F75-A713-E3759B9F3A36}" type="pres">
      <dgm:prSet presAssocID="{889425D0-0E89-42C2-9331-AB0DE1CD6B25}" presName="imageaccent3" presStyleCnt="0"/>
      <dgm:spPr/>
    </dgm:pt>
    <dgm:pt modelId="{F36772E5-C897-4031-8BE8-601027FC122C}" type="pres">
      <dgm:prSet presAssocID="{889425D0-0E89-42C2-9331-AB0DE1CD6B25}" presName="accentRepeatNode" presStyleLbl="solidAlignAcc1" presStyleIdx="5" presStyleCnt="6" custLinFactNeighborX="22882" custLinFactNeighborY="17411"/>
      <dgm:spPr/>
    </dgm:pt>
  </dgm:ptLst>
  <dgm:cxnLst>
    <dgm:cxn modelId="{42EECB44-138F-4E40-BBA9-C60DBA39F2D0}" srcId="{A3DB2120-7F2D-4712-8D80-D69336CF8B71}" destId="{4A33E5E8-A860-49D9-B98C-2F2668B59D10}" srcOrd="1" destOrd="0" parTransId="{8583588A-CB85-49CD-8062-F5AD2B2AA23D}" sibTransId="{DF4EA86F-61D3-4EB6-BE84-3E0CC9C4386F}"/>
    <dgm:cxn modelId="{CED04993-6CBD-4A55-A87D-C8C59D4EF096}" type="presOf" srcId="{A3DB2120-7F2D-4712-8D80-D69336CF8B71}" destId="{8F5E81C9-0B6E-4D25-BA25-E35272AF69D3}" srcOrd="0" destOrd="0" presId="urn:microsoft.com/office/officeart/2008/layout/HexagonCluster"/>
    <dgm:cxn modelId="{C2E5865A-1074-4ACB-8AB2-FE89E9D0ED8A}" type="presOf" srcId="{6933983B-D840-48C9-9839-785BADDB68CE}" destId="{F796C5B2-37B9-4295-BD32-65ED1C11EA97}" srcOrd="0" destOrd="0" presId="urn:microsoft.com/office/officeart/2008/layout/HexagonCluster"/>
    <dgm:cxn modelId="{AD7FB8AE-4A2C-442E-BD64-FFB3AD249283}" srcId="{A3DB2120-7F2D-4712-8D80-D69336CF8B71}" destId="{0CA6EAB1-5C7F-4DBD-A192-E184C266BF02}" srcOrd="2" destOrd="0" parTransId="{1BD26B54-8400-4D8A-A4E8-FF22AFA6AFE5}" sibTransId="{889425D0-0E89-42C2-9331-AB0DE1CD6B25}"/>
    <dgm:cxn modelId="{EDD87A23-9955-494E-8FC0-8302170E182F}" type="presOf" srcId="{4A33E5E8-A860-49D9-B98C-2F2668B59D10}" destId="{5230C403-270A-4AFC-B53B-3158146E9DBA}" srcOrd="0" destOrd="0" presId="urn:microsoft.com/office/officeart/2008/layout/HexagonCluster"/>
    <dgm:cxn modelId="{D9AFC947-BE78-4648-826F-BD034CA44F2A}" type="presOf" srcId="{AAD78AE8-9DC9-466B-9148-6B2812C2B465}" destId="{57309F40-C9E4-4DCD-A9EC-20D78BDB40CC}" srcOrd="0" destOrd="0" presId="urn:microsoft.com/office/officeart/2008/layout/HexagonCluster"/>
    <dgm:cxn modelId="{DE61FD3A-CB1F-4B31-997B-25EC5C6E2ABA}" srcId="{A3DB2120-7F2D-4712-8D80-D69336CF8B71}" destId="{AAD78AE8-9DC9-466B-9148-6B2812C2B465}" srcOrd="0" destOrd="0" parTransId="{7CA06C07-EB15-4C5D-BB05-DB379F8BC944}" sibTransId="{6933983B-D840-48C9-9839-785BADDB68CE}"/>
    <dgm:cxn modelId="{EF80CAB8-D534-489A-B57E-D01865FCF4C0}" type="presOf" srcId="{DF4EA86F-61D3-4EB6-BE84-3E0CC9C4386F}" destId="{173AAC4C-87BF-4433-8EAC-616A670FE88E}" srcOrd="0" destOrd="0" presId="urn:microsoft.com/office/officeart/2008/layout/HexagonCluster"/>
    <dgm:cxn modelId="{B186E89E-D8EB-48AE-B6E7-44252C6DA88F}" type="presOf" srcId="{889425D0-0E89-42C2-9331-AB0DE1CD6B25}" destId="{61BE4AC0-1BE8-42BD-B258-BFA2A2AFC64E}" srcOrd="0" destOrd="0" presId="urn:microsoft.com/office/officeart/2008/layout/HexagonCluster"/>
    <dgm:cxn modelId="{AE0CF6F3-6151-4B6C-8DEA-F42A512C8832}" type="presOf" srcId="{0CA6EAB1-5C7F-4DBD-A192-E184C266BF02}" destId="{8ADE0250-57F5-4221-B26A-DAADB6738A8D}" srcOrd="0" destOrd="0" presId="urn:microsoft.com/office/officeart/2008/layout/HexagonCluster"/>
    <dgm:cxn modelId="{E1E30477-1B94-43A9-87DC-3A63A2CC6C01}" type="presParOf" srcId="{8F5E81C9-0B6E-4D25-BA25-E35272AF69D3}" destId="{35B65067-5125-40EF-A3BC-4425B302ABBB}" srcOrd="0" destOrd="0" presId="urn:microsoft.com/office/officeart/2008/layout/HexagonCluster"/>
    <dgm:cxn modelId="{EF0EE6F6-C4A1-47B1-8E2C-1D732E20A032}" type="presParOf" srcId="{35B65067-5125-40EF-A3BC-4425B302ABBB}" destId="{57309F40-C9E4-4DCD-A9EC-20D78BDB40CC}" srcOrd="0" destOrd="0" presId="urn:microsoft.com/office/officeart/2008/layout/HexagonCluster"/>
    <dgm:cxn modelId="{F4132536-ED36-495C-A40A-918E0726C8FE}" type="presParOf" srcId="{8F5E81C9-0B6E-4D25-BA25-E35272AF69D3}" destId="{E7AB066F-FE1D-484A-87A9-867E7718EBDB}" srcOrd="1" destOrd="0" presId="urn:microsoft.com/office/officeart/2008/layout/HexagonCluster"/>
    <dgm:cxn modelId="{FEFAF345-AD4A-41D2-B33B-3174989C2CA2}" type="presParOf" srcId="{E7AB066F-FE1D-484A-87A9-867E7718EBDB}" destId="{95D23294-7354-421F-B77E-6AB55B8BA006}" srcOrd="0" destOrd="0" presId="urn:microsoft.com/office/officeart/2008/layout/HexagonCluster"/>
    <dgm:cxn modelId="{3993EEA1-B650-4A5A-8DDE-8F844570C35A}" type="presParOf" srcId="{8F5E81C9-0B6E-4D25-BA25-E35272AF69D3}" destId="{C913D661-EEA4-44CA-B67A-0F0C274A57A2}" srcOrd="2" destOrd="0" presId="urn:microsoft.com/office/officeart/2008/layout/HexagonCluster"/>
    <dgm:cxn modelId="{1C8F8280-C646-4D8A-9197-E561AFD61667}" type="presParOf" srcId="{C913D661-EEA4-44CA-B67A-0F0C274A57A2}" destId="{F796C5B2-37B9-4295-BD32-65ED1C11EA97}" srcOrd="0" destOrd="0" presId="urn:microsoft.com/office/officeart/2008/layout/HexagonCluster"/>
    <dgm:cxn modelId="{32035374-969F-45A1-BA4F-F0A9F61ECA87}" type="presParOf" srcId="{8F5E81C9-0B6E-4D25-BA25-E35272AF69D3}" destId="{2FADB0E7-60F4-4E07-B514-E646210B2713}" srcOrd="3" destOrd="0" presId="urn:microsoft.com/office/officeart/2008/layout/HexagonCluster"/>
    <dgm:cxn modelId="{E4D523BA-B486-43F9-A4E2-5F97DBB01124}" type="presParOf" srcId="{2FADB0E7-60F4-4E07-B514-E646210B2713}" destId="{AB3FC243-A9C8-460F-8589-2F3621E51C02}" srcOrd="0" destOrd="0" presId="urn:microsoft.com/office/officeart/2008/layout/HexagonCluster"/>
    <dgm:cxn modelId="{53926A5C-AA1B-4E90-BE4C-E99D10FC5793}" type="presParOf" srcId="{8F5E81C9-0B6E-4D25-BA25-E35272AF69D3}" destId="{576906F3-E972-4852-B91D-86FF18F875EC}" srcOrd="4" destOrd="0" presId="urn:microsoft.com/office/officeart/2008/layout/HexagonCluster"/>
    <dgm:cxn modelId="{C3A1495B-18DE-432E-9491-BAC7F17B1D13}" type="presParOf" srcId="{576906F3-E972-4852-B91D-86FF18F875EC}" destId="{5230C403-270A-4AFC-B53B-3158146E9DBA}" srcOrd="0" destOrd="0" presId="urn:microsoft.com/office/officeart/2008/layout/HexagonCluster"/>
    <dgm:cxn modelId="{29A90033-EEDF-463C-AC5C-6F7FF8AB9752}" type="presParOf" srcId="{8F5E81C9-0B6E-4D25-BA25-E35272AF69D3}" destId="{7A1BE6A2-BB23-4F94-9536-DDDA39DE4518}" srcOrd="5" destOrd="0" presId="urn:microsoft.com/office/officeart/2008/layout/HexagonCluster"/>
    <dgm:cxn modelId="{34C96AF3-58A8-45D5-BD24-B9032B8203DA}" type="presParOf" srcId="{7A1BE6A2-BB23-4F94-9536-DDDA39DE4518}" destId="{9CBEAE24-B8A5-49E7-A679-04DEB99614A6}" srcOrd="0" destOrd="0" presId="urn:microsoft.com/office/officeart/2008/layout/HexagonCluster"/>
    <dgm:cxn modelId="{581AC761-5C7C-4510-88DF-BC4C545B50EE}" type="presParOf" srcId="{8F5E81C9-0B6E-4D25-BA25-E35272AF69D3}" destId="{4555900F-176E-451E-97DB-D4C18EE48959}" srcOrd="6" destOrd="0" presId="urn:microsoft.com/office/officeart/2008/layout/HexagonCluster"/>
    <dgm:cxn modelId="{CB6AD852-D053-4E4B-AF9D-7074724E2561}" type="presParOf" srcId="{4555900F-176E-451E-97DB-D4C18EE48959}" destId="{173AAC4C-87BF-4433-8EAC-616A670FE88E}" srcOrd="0" destOrd="0" presId="urn:microsoft.com/office/officeart/2008/layout/HexagonCluster"/>
    <dgm:cxn modelId="{B6027F56-6E1E-4569-A785-DE869ABDA660}" type="presParOf" srcId="{8F5E81C9-0B6E-4D25-BA25-E35272AF69D3}" destId="{04BF0E38-EA11-441C-8C4B-376F6D075B89}" srcOrd="7" destOrd="0" presId="urn:microsoft.com/office/officeart/2008/layout/HexagonCluster"/>
    <dgm:cxn modelId="{ACAE153D-163D-4556-A98E-E8717E5BD0F1}" type="presParOf" srcId="{04BF0E38-EA11-441C-8C4B-376F6D075B89}" destId="{16892749-2244-4C1A-98F9-B95B0F62BE65}" srcOrd="0" destOrd="0" presId="urn:microsoft.com/office/officeart/2008/layout/HexagonCluster"/>
    <dgm:cxn modelId="{99D86D86-D956-49FA-A457-61FF660BDC00}" type="presParOf" srcId="{8F5E81C9-0B6E-4D25-BA25-E35272AF69D3}" destId="{075B43C9-C6D1-4AF8-B71F-A85F8583F7C6}" srcOrd="8" destOrd="0" presId="urn:microsoft.com/office/officeart/2008/layout/HexagonCluster"/>
    <dgm:cxn modelId="{4B6BD6AC-CA9F-4A64-8458-C125D0903095}" type="presParOf" srcId="{075B43C9-C6D1-4AF8-B71F-A85F8583F7C6}" destId="{8ADE0250-57F5-4221-B26A-DAADB6738A8D}" srcOrd="0" destOrd="0" presId="urn:microsoft.com/office/officeart/2008/layout/HexagonCluster"/>
    <dgm:cxn modelId="{D03EDF0C-3EE9-4515-82F5-749A38B4D211}" type="presParOf" srcId="{8F5E81C9-0B6E-4D25-BA25-E35272AF69D3}" destId="{34386510-15D3-4C18-8FF9-1C6E3BD3B5C8}" srcOrd="9" destOrd="0" presId="urn:microsoft.com/office/officeart/2008/layout/HexagonCluster"/>
    <dgm:cxn modelId="{9E0CD258-86C5-4FCE-A140-645D002C137A}" type="presParOf" srcId="{34386510-15D3-4C18-8FF9-1C6E3BD3B5C8}" destId="{DE83C4AF-D857-478E-9A9A-EE7A0D4EB95A}" srcOrd="0" destOrd="0" presId="urn:microsoft.com/office/officeart/2008/layout/HexagonCluster"/>
    <dgm:cxn modelId="{D66F5710-E380-4A33-9DC8-B764FB5A0345}" type="presParOf" srcId="{8F5E81C9-0B6E-4D25-BA25-E35272AF69D3}" destId="{7D315BAD-F407-4802-8411-6056ECCAF65F}" srcOrd="10" destOrd="0" presId="urn:microsoft.com/office/officeart/2008/layout/HexagonCluster"/>
    <dgm:cxn modelId="{21F1871A-9635-4021-91D2-E3D414E18CAD}" type="presParOf" srcId="{7D315BAD-F407-4802-8411-6056ECCAF65F}" destId="{61BE4AC0-1BE8-42BD-B258-BFA2A2AFC64E}" srcOrd="0" destOrd="0" presId="urn:microsoft.com/office/officeart/2008/layout/HexagonCluster"/>
    <dgm:cxn modelId="{9F684069-3FFA-4ABD-AB2E-D745AF512CC4}" type="presParOf" srcId="{8F5E81C9-0B6E-4D25-BA25-E35272AF69D3}" destId="{5E8F5751-6B42-4F75-A713-E3759B9F3A36}" srcOrd="11" destOrd="0" presId="urn:microsoft.com/office/officeart/2008/layout/HexagonCluster"/>
    <dgm:cxn modelId="{B524DD99-6F6F-4CEB-8266-3E5D7499B45E}" type="presParOf" srcId="{5E8F5751-6B42-4F75-A713-E3759B9F3A36}" destId="{F36772E5-C897-4031-8BE8-601027FC122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3E744F-D8E3-4ADC-98BD-CC229A058C91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MX"/>
        </a:p>
      </dgm:t>
    </dgm:pt>
    <dgm:pt modelId="{4E3BCB0C-E330-47C3-BC74-DBAE54A9FAE5}">
      <dgm:prSet phldrT="[Texto]" custT="1"/>
      <dgm:spPr/>
      <dgm:t>
        <a:bodyPr/>
        <a:lstStyle/>
        <a:p>
          <a:r>
            <a:rPr lang="es-MX" sz="1600" b="1" dirty="0" smtClean="0"/>
            <a:t>Implante </a:t>
          </a:r>
          <a:r>
            <a:rPr lang="es-MX" sz="1600" b="1" dirty="0" err="1" smtClean="0"/>
            <a:t>subdérmico</a:t>
          </a:r>
          <a:endParaRPr lang="es-MX" sz="1600" b="1" dirty="0"/>
        </a:p>
      </dgm:t>
    </dgm:pt>
    <dgm:pt modelId="{C707B349-6301-4B5C-91BF-A0B27D74F658}" type="parTrans" cxnId="{25F26145-956E-4407-B718-7DEB5518AEA5}">
      <dgm:prSet/>
      <dgm:spPr/>
      <dgm:t>
        <a:bodyPr/>
        <a:lstStyle/>
        <a:p>
          <a:endParaRPr lang="es-MX"/>
        </a:p>
      </dgm:t>
    </dgm:pt>
    <dgm:pt modelId="{A402A266-31C0-40C4-A437-34E7BA9EC56D}" type="sibTrans" cxnId="{25F26145-956E-4407-B718-7DEB5518AE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s-MX"/>
        </a:p>
      </dgm:t>
    </dgm:pt>
    <dgm:pt modelId="{BFE64FB2-9910-4E30-965B-A9BBC44E6B20}">
      <dgm:prSet phldrT="[Texto]" custT="1"/>
      <dgm:spPr/>
      <dgm:t>
        <a:bodyPr/>
        <a:lstStyle/>
        <a:p>
          <a:r>
            <a:rPr lang="es-MX" sz="1600" b="1" dirty="0" smtClean="0"/>
            <a:t>Parches dérmicos</a:t>
          </a:r>
          <a:endParaRPr lang="es-MX" sz="1600" b="1" dirty="0"/>
        </a:p>
      </dgm:t>
    </dgm:pt>
    <dgm:pt modelId="{18D774B9-ED0B-4B33-9679-555BC04BE1AA}" type="parTrans" cxnId="{6CB31CC2-A172-45F5-A474-A751B668C768}">
      <dgm:prSet/>
      <dgm:spPr/>
      <dgm:t>
        <a:bodyPr/>
        <a:lstStyle/>
        <a:p>
          <a:endParaRPr lang="es-MX"/>
        </a:p>
      </dgm:t>
    </dgm:pt>
    <dgm:pt modelId="{397059D1-6B27-4828-B19F-2C6920C786FC}" type="sibTrans" cxnId="{6CB31CC2-A172-45F5-A474-A751B668C76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s-MX"/>
        </a:p>
      </dgm:t>
    </dgm:pt>
    <dgm:pt modelId="{BA9D3F38-453F-4504-A22A-F573DFBC06A1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Condones masculinos y femeninos</a:t>
          </a:r>
          <a:endParaRPr lang="es-MX" b="1" dirty="0">
            <a:solidFill>
              <a:schemeClr val="tx1"/>
            </a:solidFill>
          </a:endParaRPr>
        </a:p>
      </dgm:t>
    </dgm:pt>
    <dgm:pt modelId="{BEEAE7D7-0C79-4572-BE3B-6473B3635D47}" type="parTrans" cxnId="{036A8091-5EB8-4169-9567-C0CF9C148FB5}">
      <dgm:prSet/>
      <dgm:spPr/>
      <dgm:t>
        <a:bodyPr/>
        <a:lstStyle/>
        <a:p>
          <a:endParaRPr lang="es-MX"/>
        </a:p>
      </dgm:t>
    </dgm:pt>
    <dgm:pt modelId="{2119672C-57DE-41AC-AD50-B02BCA9C4623}" type="sibTrans" cxnId="{036A8091-5EB8-4169-9567-C0CF9C148FB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s-MX"/>
        </a:p>
      </dgm:t>
    </dgm:pt>
    <dgm:pt modelId="{0FC66C76-90A7-44F3-9810-8110E2D5418D}" type="pres">
      <dgm:prSet presAssocID="{FA3E744F-D8E3-4ADC-98BD-CC229A058C9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MX"/>
        </a:p>
      </dgm:t>
    </dgm:pt>
    <dgm:pt modelId="{A067C329-2074-47AD-88D0-3509E8DF0E1A}" type="pres">
      <dgm:prSet presAssocID="{4E3BCB0C-E330-47C3-BC74-DBAE54A9FAE5}" presName="text1" presStyleCnt="0"/>
      <dgm:spPr/>
    </dgm:pt>
    <dgm:pt modelId="{8E9AB19B-0991-4893-92F3-5F25FFA60038}" type="pres">
      <dgm:prSet presAssocID="{4E3BCB0C-E330-47C3-BC74-DBAE54A9FAE5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6461942-5143-461C-A588-66DCB9E59A83}" type="pres">
      <dgm:prSet presAssocID="{4E3BCB0C-E330-47C3-BC74-DBAE54A9FAE5}" presName="textaccent1" presStyleCnt="0"/>
      <dgm:spPr/>
    </dgm:pt>
    <dgm:pt modelId="{94B90A84-2A01-4DA6-B09D-4354E1594668}" type="pres">
      <dgm:prSet presAssocID="{4E3BCB0C-E330-47C3-BC74-DBAE54A9FAE5}" presName="accentRepeatNode" presStyleLbl="solidAlignAcc1" presStyleIdx="0" presStyleCnt="6"/>
      <dgm:spPr/>
    </dgm:pt>
    <dgm:pt modelId="{4589DC8B-221D-4E2F-A262-BB7985F725D9}" type="pres">
      <dgm:prSet presAssocID="{A402A266-31C0-40C4-A437-34E7BA9EC56D}" presName="image1" presStyleCnt="0"/>
      <dgm:spPr/>
    </dgm:pt>
    <dgm:pt modelId="{62F1D880-B987-4FAF-B030-C04D645EDF8F}" type="pres">
      <dgm:prSet presAssocID="{A402A266-31C0-40C4-A437-34E7BA9EC56D}" presName="imageRepeatNode" presStyleLbl="alignAcc1" presStyleIdx="0" presStyleCnt="3"/>
      <dgm:spPr/>
      <dgm:t>
        <a:bodyPr/>
        <a:lstStyle/>
        <a:p>
          <a:endParaRPr lang="es-MX"/>
        </a:p>
      </dgm:t>
    </dgm:pt>
    <dgm:pt modelId="{03ED9F52-5885-4757-B412-5DC3A5DC3FA8}" type="pres">
      <dgm:prSet presAssocID="{A402A266-31C0-40C4-A437-34E7BA9EC56D}" presName="imageaccent1" presStyleCnt="0"/>
      <dgm:spPr/>
    </dgm:pt>
    <dgm:pt modelId="{61BF51EB-E6BC-4EAD-9C7D-F2EFAF59EB33}" type="pres">
      <dgm:prSet presAssocID="{A402A266-31C0-40C4-A437-34E7BA9EC56D}" presName="accentRepeatNode" presStyleLbl="solidAlignAcc1" presStyleIdx="1" presStyleCnt="6"/>
      <dgm:spPr/>
    </dgm:pt>
    <dgm:pt modelId="{5A10869A-F506-449A-AA6E-DCAE0D2F2D78}" type="pres">
      <dgm:prSet presAssocID="{BFE64FB2-9910-4E30-965B-A9BBC44E6B20}" presName="text2" presStyleCnt="0"/>
      <dgm:spPr/>
    </dgm:pt>
    <dgm:pt modelId="{B0A7A7F6-CA25-4471-9103-5F083582129B}" type="pres">
      <dgm:prSet presAssocID="{BFE64FB2-9910-4E30-965B-A9BBC44E6B20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37C9C2-5E7E-4601-AD5F-1DDCBDD2756F}" type="pres">
      <dgm:prSet presAssocID="{BFE64FB2-9910-4E30-965B-A9BBC44E6B20}" presName="textaccent2" presStyleCnt="0"/>
      <dgm:spPr/>
    </dgm:pt>
    <dgm:pt modelId="{91933A73-2E44-42F7-8A2E-6D4CE1AD8341}" type="pres">
      <dgm:prSet presAssocID="{BFE64FB2-9910-4E30-965B-A9BBC44E6B20}" presName="accentRepeatNode" presStyleLbl="solidAlignAcc1" presStyleIdx="2" presStyleCnt="6"/>
      <dgm:spPr/>
    </dgm:pt>
    <dgm:pt modelId="{D734CFDC-87DB-498F-A9B9-7F05787FEA68}" type="pres">
      <dgm:prSet presAssocID="{397059D1-6B27-4828-B19F-2C6920C786FC}" presName="image2" presStyleCnt="0"/>
      <dgm:spPr/>
    </dgm:pt>
    <dgm:pt modelId="{484A5D05-F7F7-4A94-98DD-F99ABC82A47B}" type="pres">
      <dgm:prSet presAssocID="{397059D1-6B27-4828-B19F-2C6920C786FC}" presName="imageRepeatNode" presStyleLbl="alignAcc1" presStyleIdx="1" presStyleCnt="3"/>
      <dgm:spPr/>
      <dgm:t>
        <a:bodyPr/>
        <a:lstStyle/>
        <a:p>
          <a:endParaRPr lang="es-MX"/>
        </a:p>
      </dgm:t>
    </dgm:pt>
    <dgm:pt modelId="{3519CE88-5B12-4CED-8C8B-06387B6A1755}" type="pres">
      <dgm:prSet presAssocID="{397059D1-6B27-4828-B19F-2C6920C786FC}" presName="imageaccent2" presStyleCnt="0"/>
      <dgm:spPr/>
    </dgm:pt>
    <dgm:pt modelId="{81FB6A93-CA44-4465-8EF4-EA43B2B3EF2B}" type="pres">
      <dgm:prSet presAssocID="{397059D1-6B27-4828-B19F-2C6920C786FC}" presName="accentRepeatNode" presStyleLbl="solidAlignAcc1" presStyleIdx="3" presStyleCnt="6"/>
      <dgm:spPr/>
    </dgm:pt>
    <dgm:pt modelId="{594E33E5-21AB-493C-A62C-3C6096686839}" type="pres">
      <dgm:prSet presAssocID="{BA9D3F38-453F-4504-A22A-F573DFBC06A1}" presName="text3" presStyleCnt="0"/>
      <dgm:spPr/>
    </dgm:pt>
    <dgm:pt modelId="{C4C430E4-A15F-4629-B918-6AF5D2C08510}" type="pres">
      <dgm:prSet presAssocID="{BA9D3F38-453F-4504-A22A-F573DFBC06A1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9413AF-DECB-4BD8-AD1D-1CC5F946DBCE}" type="pres">
      <dgm:prSet presAssocID="{BA9D3F38-453F-4504-A22A-F573DFBC06A1}" presName="textaccent3" presStyleCnt="0"/>
      <dgm:spPr/>
    </dgm:pt>
    <dgm:pt modelId="{327052E2-E81F-4085-825D-8C9B6A5C8820}" type="pres">
      <dgm:prSet presAssocID="{BA9D3F38-453F-4504-A22A-F573DFBC06A1}" presName="accentRepeatNode" presStyleLbl="solidAlignAcc1" presStyleIdx="4" presStyleCnt="6"/>
      <dgm:spPr/>
    </dgm:pt>
    <dgm:pt modelId="{EB988EB4-DB9A-4314-9922-869283EECED5}" type="pres">
      <dgm:prSet presAssocID="{2119672C-57DE-41AC-AD50-B02BCA9C4623}" presName="image3" presStyleCnt="0"/>
      <dgm:spPr/>
    </dgm:pt>
    <dgm:pt modelId="{6C8A3FA4-BA15-4ABB-984E-0203A92B2BCB}" type="pres">
      <dgm:prSet presAssocID="{2119672C-57DE-41AC-AD50-B02BCA9C4623}" presName="imageRepeatNode" presStyleLbl="alignAcc1" presStyleIdx="2" presStyleCnt="3"/>
      <dgm:spPr/>
      <dgm:t>
        <a:bodyPr/>
        <a:lstStyle/>
        <a:p>
          <a:endParaRPr lang="es-MX"/>
        </a:p>
      </dgm:t>
    </dgm:pt>
    <dgm:pt modelId="{B26479A7-4BD8-42CB-90C0-8E4BAF69FC26}" type="pres">
      <dgm:prSet presAssocID="{2119672C-57DE-41AC-AD50-B02BCA9C4623}" presName="imageaccent3" presStyleCnt="0"/>
      <dgm:spPr/>
    </dgm:pt>
    <dgm:pt modelId="{08BDE7A1-7EA5-4700-8858-AB2F643365F0}" type="pres">
      <dgm:prSet presAssocID="{2119672C-57DE-41AC-AD50-B02BCA9C4623}" presName="accentRepeatNode" presStyleLbl="solidAlignAcc1" presStyleIdx="5" presStyleCnt="6"/>
      <dgm:spPr/>
    </dgm:pt>
  </dgm:ptLst>
  <dgm:cxnLst>
    <dgm:cxn modelId="{E293E07A-9AE6-46AC-99CD-37A9DA213340}" type="presOf" srcId="{BFE64FB2-9910-4E30-965B-A9BBC44E6B20}" destId="{B0A7A7F6-CA25-4471-9103-5F083582129B}" srcOrd="0" destOrd="0" presId="urn:microsoft.com/office/officeart/2008/layout/HexagonCluster"/>
    <dgm:cxn modelId="{C57CB46E-5C21-4E36-A84A-AA3C8609F1AC}" type="presOf" srcId="{4E3BCB0C-E330-47C3-BC74-DBAE54A9FAE5}" destId="{8E9AB19B-0991-4893-92F3-5F25FFA60038}" srcOrd="0" destOrd="0" presId="urn:microsoft.com/office/officeart/2008/layout/HexagonCluster"/>
    <dgm:cxn modelId="{86CA7FEC-60B7-4E53-8330-85D020CB7379}" type="presOf" srcId="{A402A266-31C0-40C4-A437-34E7BA9EC56D}" destId="{62F1D880-B987-4FAF-B030-C04D645EDF8F}" srcOrd="0" destOrd="0" presId="urn:microsoft.com/office/officeart/2008/layout/HexagonCluster"/>
    <dgm:cxn modelId="{E0904782-8D27-4F3C-AF3A-576E4E070B71}" type="presOf" srcId="{BA9D3F38-453F-4504-A22A-F573DFBC06A1}" destId="{C4C430E4-A15F-4629-B918-6AF5D2C08510}" srcOrd="0" destOrd="0" presId="urn:microsoft.com/office/officeart/2008/layout/HexagonCluster"/>
    <dgm:cxn modelId="{8D1E697C-D01F-4FBE-A093-B376FB0688A9}" type="presOf" srcId="{2119672C-57DE-41AC-AD50-B02BCA9C4623}" destId="{6C8A3FA4-BA15-4ABB-984E-0203A92B2BCB}" srcOrd="0" destOrd="0" presId="urn:microsoft.com/office/officeart/2008/layout/HexagonCluster"/>
    <dgm:cxn modelId="{036A8091-5EB8-4169-9567-C0CF9C148FB5}" srcId="{FA3E744F-D8E3-4ADC-98BD-CC229A058C91}" destId="{BA9D3F38-453F-4504-A22A-F573DFBC06A1}" srcOrd="2" destOrd="0" parTransId="{BEEAE7D7-0C79-4572-BE3B-6473B3635D47}" sibTransId="{2119672C-57DE-41AC-AD50-B02BCA9C4623}"/>
    <dgm:cxn modelId="{25F26145-956E-4407-B718-7DEB5518AEA5}" srcId="{FA3E744F-D8E3-4ADC-98BD-CC229A058C91}" destId="{4E3BCB0C-E330-47C3-BC74-DBAE54A9FAE5}" srcOrd="0" destOrd="0" parTransId="{C707B349-6301-4B5C-91BF-A0B27D74F658}" sibTransId="{A402A266-31C0-40C4-A437-34E7BA9EC56D}"/>
    <dgm:cxn modelId="{6CB31CC2-A172-45F5-A474-A751B668C768}" srcId="{FA3E744F-D8E3-4ADC-98BD-CC229A058C91}" destId="{BFE64FB2-9910-4E30-965B-A9BBC44E6B20}" srcOrd="1" destOrd="0" parTransId="{18D774B9-ED0B-4B33-9679-555BC04BE1AA}" sibTransId="{397059D1-6B27-4828-B19F-2C6920C786FC}"/>
    <dgm:cxn modelId="{69846900-4489-49A6-B849-B809B61FA644}" type="presOf" srcId="{397059D1-6B27-4828-B19F-2C6920C786FC}" destId="{484A5D05-F7F7-4A94-98DD-F99ABC82A47B}" srcOrd="0" destOrd="0" presId="urn:microsoft.com/office/officeart/2008/layout/HexagonCluster"/>
    <dgm:cxn modelId="{0549E447-A2A0-488A-A10E-D8E58C448BFC}" type="presOf" srcId="{FA3E744F-D8E3-4ADC-98BD-CC229A058C91}" destId="{0FC66C76-90A7-44F3-9810-8110E2D5418D}" srcOrd="0" destOrd="0" presId="urn:microsoft.com/office/officeart/2008/layout/HexagonCluster"/>
    <dgm:cxn modelId="{0FD8AE8F-890E-4505-8F15-36901C1B3A7E}" type="presParOf" srcId="{0FC66C76-90A7-44F3-9810-8110E2D5418D}" destId="{A067C329-2074-47AD-88D0-3509E8DF0E1A}" srcOrd="0" destOrd="0" presId="urn:microsoft.com/office/officeart/2008/layout/HexagonCluster"/>
    <dgm:cxn modelId="{18641649-F69E-41BB-B530-46B4F8E70ABE}" type="presParOf" srcId="{A067C329-2074-47AD-88D0-3509E8DF0E1A}" destId="{8E9AB19B-0991-4893-92F3-5F25FFA60038}" srcOrd="0" destOrd="0" presId="urn:microsoft.com/office/officeart/2008/layout/HexagonCluster"/>
    <dgm:cxn modelId="{36EF1108-67C4-49BC-8957-B9A7654CDDF7}" type="presParOf" srcId="{0FC66C76-90A7-44F3-9810-8110E2D5418D}" destId="{76461942-5143-461C-A588-66DCB9E59A83}" srcOrd="1" destOrd="0" presId="urn:microsoft.com/office/officeart/2008/layout/HexagonCluster"/>
    <dgm:cxn modelId="{E46C4B50-BBE8-42AD-AD4E-758F71EADC3A}" type="presParOf" srcId="{76461942-5143-461C-A588-66DCB9E59A83}" destId="{94B90A84-2A01-4DA6-B09D-4354E1594668}" srcOrd="0" destOrd="0" presId="urn:microsoft.com/office/officeart/2008/layout/HexagonCluster"/>
    <dgm:cxn modelId="{E4B21C98-F835-48DE-AED9-7C06038ADD62}" type="presParOf" srcId="{0FC66C76-90A7-44F3-9810-8110E2D5418D}" destId="{4589DC8B-221D-4E2F-A262-BB7985F725D9}" srcOrd="2" destOrd="0" presId="urn:microsoft.com/office/officeart/2008/layout/HexagonCluster"/>
    <dgm:cxn modelId="{5DCC6806-3801-4475-AE8B-73D9677B7B95}" type="presParOf" srcId="{4589DC8B-221D-4E2F-A262-BB7985F725D9}" destId="{62F1D880-B987-4FAF-B030-C04D645EDF8F}" srcOrd="0" destOrd="0" presId="urn:microsoft.com/office/officeart/2008/layout/HexagonCluster"/>
    <dgm:cxn modelId="{4810B2C9-6714-4539-B62A-9C0D3D3C2E2B}" type="presParOf" srcId="{0FC66C76-90A7-44F3-9810-8110E2D5418D}" destId="{03ED9F52-5885-4757-B412-5DC3A5DC3FA8}" srcOrd="3" destOrd="0" presId="urn:microsoft.com/office/officeart/2008/layout/HexagonCluster"/>
    <dgm:cxn modelId="{CF9B1D94-B175-413F-9E19-B9EA64244C96}" type="presParOf" srcId="{03ED9F52-5885-4757-B412-5DC3A5DC3FA8}" destId="{61BF51EB-E6BC-4EAD-9C7D-F2EFAF59EB33}" srcOrd="0" destOrd="0" presId="urn:microsoft.com/office/officeart/2008/layout/HexagonCluster"/>
    <dgm:cxn modelId="{779C7319-9745-447B-9C3D-D89C88946E70}" type="presParOf" srcId="{0FC66C76-90A7-44F3-9810-8110E2D5418D}" destId="{5A10869A-F506-449A-AA6E-DCAE0D2F2D78}" srcOrd="4" destOrd="0" presId="urn:microsoft.com/office/officeart/2008/layout/HexagonCluster"/>
    <dgm:cxn modelId="{DE6BC6A9-595C-4C0F-BA15-789D7E7E4CB5}" type="presParOf" srcId="{5A10869A-F506-449A-AA6E-DCAE0D2F2D78}" destId="{B0A7A7F6-CA25-4471-9103-5F083582129B}" srcOrd="0" destOrd="0" presId="urn:microsoft.com/office/officeart/2008/layout/HexagonCluster"/>
    <dgm:cxn modelId="{C1136BB4-B6BF-4D37-B6E8-1F6AED7EF9B4}" type="presParOf" srcId="{0FC66C76-90A7-44F3-9810-8110E2D5418D}" destId="{DB37C9C2-5E7E-4601-AD5F-1DDCBDD2756F}" srcOrd="5" destOrd="0" presId="urn:microsoft.com/office/officeart/2008/layout/HexagonCluster"/>
    <dgm:cxn modelId="{F7E61432-6C17-4A3D-B9DF-E74A0FD355D1}" type="presParOf" srcId="{DB37C9C2-5E7E-4601-AD5F-1DDCBDD2756F}" destId="{91933A73-2E44-42F7-8A2E-6D4CE1AD8341}" srcOrd="0" destOrd="0" presId="urn:microsoft.com/office/officeart/2008/layout/HexagonCluster"/>
    <dgm:cxn modelId="{80CCF92C-8AE5-4978-8B64-1FB364D3F503}" type="presParOf" srcId="{0FC66C76-90A7-44F3-9810-8110E2D5418D}" destId="{D734CFDC-87DB-498F-A9B9-7F05787FEA68}" srcOrd="6" destOrd="0" presId="urn:microsoft.com/office/officeart/2008/layout/HexagonCluster"/>
    <dgm:cxn modelId="{1F4EC3C7-346B-40DA-A64E-E16E5BFAA9EB}" type="presParOf" srcId="{D734CFDC-87DB-498F-A9B9-7F05787FEA68}" destId="{484A5D05-F7F7-4A94-98DD-F99ABC82A47B}" srcOrd="0" destOrd="0" presId="urn:microsoft.com/office/officeart/2008/layout/HexagonCluster"/>
    <dgm:cxn modelId="{DE4CEC79-6588-46C5-A491-DE0F23465E99}" type="presParOf" srcId="{0FC66C76-90A7-44F3-9810-8110E2D5418D}" destId="{3519CE88-5B12-4CED-8C8B-06387B6A1755}" srcOrd="7" destOrd="0" presId="urn:microsoft.com/office/officeart/2008/layout/HexagonCluster"/>
    <dgm:cxn modelId="{6DCB745A-CABB-4E7F-A0FA-D76E70866B78}" type="presParOf" srcId="{3519CE88-5B12-4CED-8C8B-06387B6A1755}" destId="{81FB6A93-CA44-4465-8EF4-EA43B2B3EF2B}" srcOrd="0" destOrd="0" presId="urn:microsoft.com/office/officeart/2008/layout/HexagonCluster"/>
    <dgm:cxn modelId="{1F6CC358-D311-4B44-86E9-914A315B47F5}" type="presParOf" srcId="{0FC66C76-90A7-44F3-9810-8110E2D5418D}" destId="{594E33E5-21AB-493C-A62C-3C6096686839}" srcOrd="8" destOrd="0" presId="urn:microsoft.com/office/officeart/2008/layout/HexagonCluster"/>
    <dgm:cxn modelId="{0AD52930-DD0C-498D-A30F-35447716DE3C}" type="presParOf" srcId="{594E33E5-21AB-493C-A62C-3C6096686839}" destId="{C4C430E4-A15F-4629-B918-6AF5D2C08510}" srcOrd="0" destOrd="0" presId="urn:microsoft.com/office/officeart/2008/layout/HexagonCluster"/>
    <dgm:cxn modelId="{3C605151-62D7-425A-B8D8-1FFC240FE819}" type="presParOf" srcId="{0FC66C76-90A7-44F3-9810-8110E2D5418D}" destId="{F59413AF-DECB-4BD8-AD1D-1CC5F946DBCE}" srcOrd="9" destOrd="0" presId="urn:microsoft.com/office/officeart/2008/layout/HexagonCluster"/>
    <dgm:cxn modelId="{6F382922-F631-4C7D-9D21-A16B426B9BA0}" type="presParOf" srcId="{F59413AF-DECB-4BD8-AD1D-1CC5F946DBCE}" destId="{327052E2-E81F-4085-825D-8C9B6A5C8820}" srcOrd="0" destOrd="0" presId="urn:microsoft.com/office/officeart/2008/layout/HexagonCluster"/>
    <dgm:cxn modelId="{6C0C10DD-DC84-4542-89FB-9694E29282F0}" type="presParOf" srcId="{0FC66C76-90A7-44F3-9810-8110E2D5418D}" destId="{EB988EB4-DB9A-4314-9922-869283EECED5}" srcOrd="10" destOrd="0" presId="urn:microsoft.com/office/officeart/2008/layout/HexagonCluster"/>
    <dgm:cxn modelId="{0C37C02A-DE17-41A0-8128-AE7E3CB40C10}" type="presParOf" srcId="{EB988EB4-DB9A-4314-9922-869283EECED5}" destId="{6C8A3FA4-BA15-4ABB-984E-0203A92B2BCB}" srcOrd="0" destOrd="0" presId="urn:microsoft.com/office/officeart/2008/layout/HexagonCluster"/>
    <dgm:cxn modelId="{068510D6-21B0-4503-A6CF-E361354C61C5}" type="presParOf" srcId="{0FC66C76-90A7-44F3-9810-8110E2D5418D}" destId="{B26479A7-4BD8-42CB-90C0-8E4BAF69FC26}" srcOrd="11" destOrd="0" presId="urn:microsoft.com/office/officeart/2008/layout/HexagonCluster"/>
    <dgm:cxn modelId="{78DA4699-E969-44FD-A2D8-70013FEA07B7}" type="presParOf" srcId="{B26479A7-4BD8-42CB-90C0-8E4BAF69FC26}" destId="{08BDE7A1-7EA5-4700-8858-AB2F643365F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3D782-6FAD-4DE5-AE7B-312582D4CABB}">
      <dsp:nvSpPr>
        <dsp:cNvPr id="0" name=""/>
        <dsp:cNvSpPr/>
      </dsp:nvSpPr>
      <dsp:spPr>
        <a:xfrm>
          <a:off x="0" y="0"/>
          <a:ext cx="7924800" cy="14049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/>
            <a:t>Objetivo 1</a:t>
          </a:r>
          <a:endParaRPr lang="es-MX" sz="23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1" kern="1200" dirty="0" smtClean="0"/>
            <a:t>Incrementar el acceso efectivo a servicios de planificación familiar y anticoncepción y mejorar la calidad de la atención. </a:t>
          </a:r>
          <a:endParaRPr lang="es-MX" sz="1800" kern="1200" dirty="0"/>
        </a:p>
      </dsp:txBody>
      <dsp:txXfrm>
        <a:off x="1725453" y="0"/>
        <a:ext cx="6199346" cy="1404937"/>
      </dsp:txXfrm>
    </dsp:sp>
    <dsp:sp modelId="{FFA37412-689B-4C43-8B3F-B77A99033D6B}">
      <dsp:nvSpPr>
        <dsp:cNvPr id="0" name=""/>
        <dsp:cNvSpPr/>
      </dsp:nvSpPr>
      <dsp:spPr>
        <a:xfrm>
          <a:off x="140493" y="140493"/>
          <a:ext cx="1584960" cy="11239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F815-83E4-4472-9751-7D224008E563}">
      <dsp:nvSpPr>
        <dsp:cNvPr id="0" name=""/>
        <dsp:cNvSpPr/>
      </dsp:nvSpPr>
      <dsp:spPr>
        <a:xfrm>
          <a:off x="0" y="1545431"/>
          <a:ext cx="7924800" cy="14049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/>
            <a:t>Objetivo 2</a:t>
          </a:r>
          <a:endParaRPr lang="es-MX" sz="23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1" kern="1200" dirty="0" smtClean="0"/>
            <a:t>Atender las necesidades específicas de planificación familiar y anticoncepción, particularmente en grupos en situación de desventaja social.</a:t>
          </a:r>
          <a:endParaRPr lang="es-MX" sz="1800" kern="1200" dirty="0"/>
        </a:p>
      </dsp:txBody>
      <dsp:txXfrm>
        <a:off x="1725453" y="1545431"/>
        <a:ext cx="6199346" cy="1404937"/>
      </dsp:txXfrm>
    </dsp:sp>
    <dsp:sp modelId="{D081D7A3-E829-4EC0-83EA-F062BE901BFC}">
      <dsp:nvSpPr>
        <dsp:cNvPr id="0" name=""/>
        <dsp:cNvSpPr/>
      </dsp:nvSpPr>
      <dsp:spPr>
        <a:xfrm>
          <a:off x="140493" y="1685924"/>
          <a:ext cx="1584960" cy="11239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63644-88B8-40DF-BEA3-2FDDAF943A10}">
      <dsp:nvSpPr>
        <dsp:cNvPr id="0" name=""/>
        <dsp:cNvSpPr/>
      </dsp:nvSpPr>
      <dsp:spPr>
        <a:xfrm>
          <a:off x="0" y="3090862"/>
          <a:ext cx="7924800" cy="14049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/>
            <a:t>Objetivo 3</a:t>
          </a:r>
          <a:endParaRPr lang="es-MX" sz="23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1" kern="1200" dirty="0" smtClean="0"/>
            <a:t>Incentivar la paternidad activa y elegida, así como la responsabilidad del  hombre en la planificación familiar y la anticoncepción.</a:t>
          </a:r>
          <a:endParaRPr lang="es-MX" sz="1800" kern="1200" dirty="0"/>
        </a:p>
      </dsp:txBody>
      <dsp:txXfrm>
        <a:off x="1725453" y="3090862"/>
        <a:ext cx="6199346" cy="1404937"/>
      </dsp:txXfrm>
    </dsp:sp>
    <dsp:sp modelId="{1E139625-28C4-4748-8A9E-2CD237B50396}">
      <dsp:nvSpPr>
        <dsp:cNvPr id="0" name=""/>
        <dsp:cNvSpPr/>
      </dsp:nvSpPr>
      <dsp:spPr>
        <a:xfrm>
          <a:off x="265745" y="3276600"/>
          <a:ext cx="1334457" cy="10334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3C4BE-B8DA-46F7-B0D0-3FE74F68D292}">
      <dsp:nvSpPr>
        <dsp:cNvPr id="0" name=""/>
        <dsp:cNvSpPr/>
      </dsp:nvSpPr>
      <dsp:spPr>
        <a:xfrm>
          <a:off x="1743" y="0"/>
          <a:ext cx="2713173" cy="4419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/>
            <a:t>Favorecer el acceso universal a información, educación, orientación y servicios en salud sexual y reproductiva para adolescentes.</a:t>
          </a:r>
          <a:endParaRPr lang="es-MX" sz="2000" kern="1200" dirty="0"/>
        </a:p>
      </dsp:txBody>
      <dsp:txXfrm>
        <a:off x="1743" y="1767840"/>
        <a:ext cx="2713173" cy="1767840"/>
      </dsp:txXfrm>
    </dsp:sp>
    <dsp:sp modelId="{E7435022-4547-4908-A330-A2EB60262B6F}">
      <dsp:nvSpPr>
        <dsp:cNvPr id="0" name=""/>
        <dsp:cNvSpPr/>
      </dsp:nvSpPr>
      <dsp:spPr>
        <a:xfrm>
          <a:off x="622467" y="265176"/>
          <a:ext cx="1471726" cy="14717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C18B12-2C84-45FA-8A08-D36BD722A61B}">
      <dsp:nvSpPr>
        <dsp:cNvPr id="0" name=""/>
        <dsp:cNvSpPr/>
      </dsp:nvSpPr>
      <dsp:spPr>
        <a:xfrm>
          <a:off x="2796313" y="0"/>
          <a:ext cx="2713173" cy="441960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solidFill>
                <a:schemeClr val="bg2">
                  <a:lumMod val="10000"/>
                </a:schemeClr>
              </a:solidFill>
            </a:rPr>
            <a:t>Reducir embarazos no planeados e ITS en adolescentes, mediante el acceso efectivo a servicios de calidad específicos para esta población.</a:t>
          </a:r>
          <a:endParaRPr lang="es-MX" sz="18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796313" y="1767840"/>
        <a:ext cx="2713173" cy="1767840"/>
      </dsp:txXfrm>
    </dsp:sp>
    <dsp:sp modelId="{1FA06811-F322-457A-A61B-872FCCBAD104}">
      <dsp:nvSpPr>
        <dsp:cNvPr id="0" name=""/>
        <dsp:cNvSpPr/>
      </dsp:nvSpPr>
      <dsp:spPr>
        <a:xfrm>
          <a:off x="3417036" y="265176"/>
          <a:ext cx="1471726" cy="147172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6A4D49F-FC8D-4D6D-A555-40E19AAB6C55}">
      <dsp:nvSpPr>
        <dsp:cNvPr id="0" name=""/>
        <dsp:cNvSpPr/>
      </dsp:nvSpPr>
      <dsp:spPr>
        <a:xfrm>
          <a:off x="5590882" y="0"/>
          <a:ext cx="2713173" cy="4419600"/>
        </a:xfrm>
        <a:prstGeom prst="roundRect">
          <a:avLst>
            <a:gd name="adj" fmla="val 10000"/>
          </a:avLst>
        </a:prstGeom>
        <a:solidFill>
          <a:srgbClr val="E7D692"/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solidFill>
                <a:schemeClr val="accent3">
                  <a:lumMod val="50000"/>
                </a:schemeClr>
              </a:solidFill>
            </a:rPr>
            <a:t>Incidir en los determinantes que impiden el ejercicio pleno de la sexualidad y salud reproductiva de la población adolescente</a:t>
          </a:r>
          <a:r>
            <a:rPr lang="es-MX" sz="1800" b="0" kern="1200" dirty="0" smtClean="0"/>
            <a:t>.</a:t>
          </a:r>
          <a:endParaRPr lang="es-MX" sz="1800" kern="1200" dirty="0"/>
        </a:p>
      </dsp:txBody>
      <dsp:txXfrm>
        <a:off x="5590882" y="1767840"/>
        <a:ext cx="2713173" cy="1767840"/>
      </dsp:txXfrm>
    </dsp:sp>
    <dsp:sp modelId="{8FFE7ED7-F5C1-41F5-B333-2BBA452B15E9}">
      <dsp:nvSpPr>
        <dsp:cNvPr id="0" name=""/>
        <dsp:cNvSpPr/>
      </dsp:nvSpPr>
      <dsp:spPr>
        <a:xfrm>
          <a:off x="6211605" y="265176"/>
          <a:ext cx="1471726" cy="147172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3D72E10-5652-4F47-AA72-6A3B3B2EDBC9}">
      <dsp:nvSpPr>
        <dsp:cNvPr id="0" name=""/>
        <dsp:cNvSpPr/>
      </dsp:nvSpPr>
      <dsp:spPr>
        <a:xfrm>
          <a:off x="332232" y="3535680"/>
          <a:ext cx="7641336" cy="662940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tint val="4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CAE4C-4A24-4E4D-9809-4C6B6A7C6853}">
      <dsp:nvSpPr>
        <dsp:cNvPr id="0" name=""/>
        <dsp:cNvSpPr/>
      </dsp:nvSpPr>
      <dsp:spPr>
        <a:xfrm>
          <a:off x="0" y="0"/>
          <a:ext cx="6629400" cy="14644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273050" lvl="0" indent="-27305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1.1 Impulsar acciones de información, educación y comunicación sobre sexualidad y derechos sexuales y reproductivos, con enfoque intercultural.</a:t>
          </a:r>
        </a:p>
        <a:p>
          <a:pPr marL="273050" lvl="0" indent="-27305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1.2 Diseñar intervenciones focalizadas para población adolescente de áreas rurales e indígenas</a:t>
          </a:r>
          <a:r>
            <a:rPr lang="es-MX" sz="1350" b="1" kern="1200" dirty="0" smtClean="0"/>
            <a:t>.</a:t>
          </a:r>
          <a:endParaRPr lang="es-MX" sz="1350" b="1" kern="1200" dirty="0"/>
        </a:p>
      </dsp:txBody>
      <dsp:txXfrm>
        <a:off x="1472326" y="0"/>
        <a:ext cx="5157073" cy="1464468"/>
      </dsp:txXfrm>
    </dsp:sp>
    <dsp:sp modelId="{F5B45788-D3D0-4EDB-B9C3-425FB569188E}">
      <dsp:nvSpPr>
        <dsp:cNvPr id="0" name=""/>
        <dsp:cNvSpPr/>
      </dsp:nvSpPr>
      <dsp:spPr>
        <a:xfrm>
          <a:off x="146446" y="146446"/>
          <a:ext cx="1325880" cy="117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CD0D2-D177-44E0-9A62-EE069FC49F67}">
      <dsp:nvSpPr>
        <dsp:cNvPr id="0" name=""/>
        <dsp:cNvSpPr/>
      </dsp:nvSpPr>
      <dsp:spPr>
        <a:xfrm>
          <a:off x="0" y="1610915"/>
          <a:ext cx="6629400" cy="1599800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lvl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" kern="1200" dirty="0" smtClean="0"/>
        </a:p>
        <a:p>
          <a:pPr marL="355600" lvl="0" indent="-355600" algn="l" defTabSz="88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s-MX" sz="800" b="1" kern="1200" dirty="0" smtClean="0">
            <a:solidFill>
              <a:schemeClr val="bg2">
                <a:lumMod val="10000"/>
              </a:schemeClr>
            </a:solidFill>
          </a:endParaRPr>
        </a:p>
        <a:p>
          <a:pPr marL="355600" lvl="0" indent="-355600" algn="l" defTabSz="889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2.1 </a:t>
          </a: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	Impulsar el acceso efectivo a </a:t>
          </a: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servicios de SSR para </a:t>
          </a: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adolescentes. </a:t>
          </a:r>
        </a:p>
        <a:p>
          <a:pPr marL="355600" lvl="0" indent="-355600" algn="l" defTabSz="889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2.2 	Mejorar la calidad de los servicios de </a:t>
          </a: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SSR </a:t>
          </a: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para adolescentes.</a:t>
          </a:r>
        </a:p>
        <a:p>
          <a:pPr marL="355600" lvl="0" indent="-355600" algn="l" defTabSz="889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2.3 	Instrumentar sistemas de evaluación, seguimiento y rendición de cuentas en materia </a:t>
          </a: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SSR </a:t>
          </a: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para adolescentes.</a:t>
          </a:r>
          <a:endParaRPr lang="es-MX" sz="1500" kern="1200" dirty="0">
            <a:solidFill>
              <a:schemeClr val="bg2">
                <a:lumMod val="10000"/>
              </a:schemeClr>
            </a:solidFill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400" kern="1200" dirty="0"/>
        </a:p>
      </dsp:txBody>
      <dsp:txXfrm>
        <a:off x="1472326" y="1610915"/>
        <a:ext cx="5157073" cy="1599800"/>
      </dsp:txXfrm>
    </dsp:sp>
    <dsp:sp modelId="{BFF1FC5A-B84A-4872-9998-3526EB0BE374}">
      <dsp:nvSpPr>
        <dsp:cNvPr id="0" name=""/>
        <dsp:cNvSpPr/>
      </dsp:nvSpPr>
      <dsp:spPr>
        <a:xfrm>
          <a:off x="146446" y="1825028"/>
          <a:ext cx="1325880" cy="117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97CF1-06BE-45EC-9E72-392781458449}">
      <dsp:nvSpPr>
        <dsp:cNvPr id="0" name=""/>
        <dsp:cNvSpPr/>
      </dsp:nvSpPr>
      <dsp:spPr>
        <a:xfrm>
          <a:off x="0" y="3357633"/>
          <a:ext cx="6629400" cy="1214366"/>
        </a:xfrm>
        <a:prstGeom prst="roundRect">
          <a:avLst>
            <a:gd name="adj" fmla="val 10000"/>
          </a:avLst>
        </a:prstGeom>
        <a:solidFill>
          <a:srgbClr val="E7D69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" kern="1200" dirty="0" smtClean="0"/>
        </a:p>
        <a:p>
          <a:pPr lvl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" kern="1200" dirty="0" smtClean="0"/>
        </a:p>
        <a:p>
          <a:pPr marL="273050" lvl="0" indent="-27305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3.1 Fomentar una cultura de respeto a los derechos sexuales y reproductivos de  la población adolescente.</a:t>
          </a:r>
        </a:p>
        <a:p>
          <a:pPr marL="273050" lvl="0" indent="-27305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bg2">
                  <a:lumMod val="10000"/>
                </a:schemeClr>
              </a:solidFill>
            </a:rPr>
            <a:t>3.2 Participar en acciones intersectoriales para erradicar la violencia sexual en contra de adolescentes.</a:t>
          </a:r>
          <a:endParaRPr lang="es-MX" sz="1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472326" y="3357633"/>
        <a:ext cx="5157073" cy="1214366"/>
      </dsp:txXfrm>
    </dsp:sp>
    <dsp:sp modelId="{E06EBD16-A842-4177-AB8A-0240201621C4}">
      <dsp:nvSpPr>
        <dsp:cNvPr id="0" name=""/>
        <dsp:cNvSpPr/>
      </dsp:nvSpPr>
      <dsp:spPr>
        <a:xfrm>
          <a:off x="146446" y="3378558"/>
          <a:ext cx="1325880" cy="117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7891F-D65C-44C0-9554-3DD57C125797}">
      <dsp:nvSpPr>
        <dsp:cNvPr id="0" name=""/>
        <dsp:cNvSpPr/>
      </dsp:nvSpPr>
      <dsp:spPr>
        <a:xfrm>
          <a:off x="-5536259" y="-847605"/>
          <a:ext cx="6591753" cy="6591753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5CECC-8C04-4439-8E1D-127A071F657C}">
      <dsp:nvSpPr>
        <dsp:cNvPr id="0" name=""/>
        <dsp:cNvSpPr/>
      </dsp:nvSpPr>
      <dsp:spPr>
        <a:xfrm>
          <a:off x="461470" y="305936"/>
          <a:ext cx="6274442" cy="612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Contribuir al desarrollo humano y ampliar las oportunidades laborales y educativas de las y los adolescentes</a:t>
          </a:r>
          <a:endParaRPr lang="es-MX" sz="1400" kern="1200" dirty="0"/>
        </a:p>
      </dsp:txBody>
      <dsp:txXfrm>
        <a:off x="461470" y="305936"/>
        <a:ext cx="6274442" cy="612263"/>
      </dsp:txXfrm>
    </dsp:sp>
    <dsp:sp modelId="{8D25F216-1AD4-41C3-83C9-2E0258E16E76}">
      <dsp:nvSpPr>
        <dsp:cNvPr id="0" name=""/>
        <dsp:cNvSpPr/>
      </dsp:nvSpPr>
      <dsp:spPr>
        <a:xfrm>
          <a:off x="78805" y="229403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837B8-C20A-42AE-83BE-CA18B49D3C86}">
      <dsp:nvSpPr>
        <dsp:cNvPr id="0" name=""/>
        <dsp:cNvSpPr/>
      </dsp:nvSpPr>
      <dsp:spPr>
        <a:xfrm>
          <a:off x="900200" y="1188128"/>
          <a:ext cx="5835711" cy="684082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Propiciar un entorno habilitante que favorezca las decisiones libres, responsables e informadas de las y los adolescentes sobre el ejercicio de su sexualidad y la prevención del embarazo</a:t>
          </a:r>
          <a:endParaRPr lang="es-MX" sz="1400" kern="1200" dirty="0"/>
        </a:p>
      </dsp:txBody>
      <dsp:txXfrm>
        <a:off x="900200" y="1188128"/>
        <a:ext cx="5835711" cy="684082"/>
      </dsp:txXfrm>
    </dsp:sp>
    <dsp:sp modelId="{376E4F03-1A6A-42EF-B772-371644B07EBC}">
      <dsp:nvSpPr>
        <dsp:cNvPr id="0" name=""/>
        <dsp:cNvSpPr/>
      </dsp:nvSpPr>
      <dsp:spPr>
        <a:xfrm>
          <a:off x="517535" y="1147504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4ED0-2B87-45EF-BD10-3397D362998A}">
      <dsp:nvSpPr>
        <dsp:cNvPr id="0" name=""/>
        <dsp:cNvSpPr/>
      </dsp:nvSpPr>
      <dsp:spPr>
        <a:xfrm>
          <a:off x="1034855" y="2016221"/>
          <a:ext cx="5701056" cy="864100"/>
        </a:xfrm>
        <a:prstGeom prst="rect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Asegurar el acceso efectivo a una gama completa de métodos anticonceptivos, incluyendo los reversibles de acción prolongada (ARAP), para garantizar una elección libre e informada y la corresponsabilidad del varón en el ejercicio de la sexualidad.</a:t>
          </a:r>
          <a:endParaRPr lang="es-MX" sz="1400" kern="1200" dirty="0"/>
        </a:p>
      </dsp:txBody>
      <dsp:txXfrm>
        <a:off x="1034855" y="2016221"/>
        <a:ext cx="5701056" cy="864100"/>
      </dsp:txXfrm>
    </dsp:sp>
    <dsp:sp modelId="{AA0EAA5F-C02A-4607-9123-EB1ABD62DE0C}">
      <dsp:nvSpPr>
        <dsp:cNvPr id="0" name=""/>
        <dsp:cNvSpPr/>
      </dsp:nvSpPr>
      <dsp:spPr>
        <a:xfrm>
          <a:off x="652190" y="2065606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94784-2FDA-4513-90C0-37445BE902FE}">
      <dsp:nvSpPr>
        <dsp:cNvPr id="0" name=""/>
        <dsp:cNvSpPr/>
      </dsp:nvSpPr>
      <dsp:spPr>
        <a:xfrm>
          <a:off x="900200" y="3060339"/>
          <a:ext cx="5835711" cy="612067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Incrementar la demanda y calidad de la atención de los servicios de salud sexual y reproductiva para adolescentes.</a:t>
          </a:r>
        </a:p>
      </dsp:txBody>
      <dsp:txXfrm>
        <a:off x="900200" y="3060339"/>
        <a:ext cx="5835711" cy="612067"/>
      </dsp:txXfrm>
    </dsp:sp>
    <dsp:sp modelId="{2B784D87-2CE8-443C-BEE9-9F35D9DF47B2}">
      <dsp:nvSpPr>
        <dsp:cNvPr id="0" name=""/>
        <dsp:cNvSpPr/>
      </dsp:nvSpPr>
      <dsp:spPr>
        <a:xfrm>
          <a:off x="517535" y="2983708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72DD0-E544-48DA-85B9-86940FD09539}">
      <dsp:nvSpPr>
        <dsp:cNvPr id="0" name=""/>
        <dsp:cNvSpPr/>
      </dsp:nvSpPr>
      <dsp:spPr>
        <a:xfrm>
          <a:off x="461470" y="3888429"/>
          <a:ext cx="6274442" cy="792091"/>
        </a:xfrm>
        <a:prstGeom prst="rect">
          <a:avLst/>
        </a:prstGeom>
        <a:solidFill>
          <a:schemeClr val="accent4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Garantizar el derecho de las niñas, los niños y la población adolescente   a recibir educación integral en sexualidad en todos los niveles educativos de gestión pública y privada.</a:t>
          </a:r>
        </a:p>
      </dsp:txBody>
      <dsp:txXfrm>
        <a:off x="461470" y="3888429"/>
        <a:ext cx="6274442" cy="792091"/>
      </dsp:txXfrm>
    </dsp:sp>
    <dsp:sp modelId="{36798ACE-4DAA-4815-A893-208A34F00D92}">
      <dsp:nvSpPr>
        <dsp:cNvPr id="0" name=""/>
        <dsp:cNvSpPr/>
      </dsp:nvSpPr>
      <dsp:spPr>
        <a:xfrm>
          <a:off x="78805" y="3901810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09F40-C9E4-4DCD-A9EC-20D78BDB40CC}">
      <dsp:nvSpPr>
        <dsp:cNvPr id="0" name=""/>
        <dsp:cNvSpPr/>
      </dsp:nvSpPr>
      <dsp:spPr>
        <a:xfrm>
          <a:off x="3276653" y="2178481"/>
          <a:ext cx="1538804" cy="132671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Dispositivos </a:t>
          </a:r>
          <a:r>
            <a:rPr lang="es-MX" sz="1500" b="1" kern="1200" dirty="0" smtClean="0"/>
            <a:t>intrauterinos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(3 claves)</a:t>
          </a:r>
          <a:endParaRPr lang="es-MX" sz="1500" b="1" kern="1200" dirty="0"/>
        </a:p>
      </dsp:txBody>
      <dsp:txXfrm>
        <a:off x="3515447" y="2384363"/>
        <a:ext cx="1061217" cy="914954"/>
      </dsp:txXfrm>
    </dsp:sp>
    <dsp:sp modelId="{95D23294-7354-421F-B77E-6AB55B8BA006}">
      <dsp:nvSpPr>
        <dsp:cNvPr id="0" name=""/>
        <dsp:cNvSpPr/>
      </dsp:nvSpPr>
      <dsp:spPr>
        <a:xfrm>
          <a:off x="3316629" y="2764200"/>
          <a:ext cx="180166" cy="1552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6C5B2-37B9-4295-BD32-65ED1C11EA97}">
      <dsp:nvSpPr>
        <dsp:cNvPr id="0" name=""/>
        <dsp:cNvSpPr/>
      </dsp:nvSpPr>
      <dsp:spPr>
        <a:xfrm>
          <a:off x="1961276" y="1465874"/>
          <a:ext cx="1538804" cy="132671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FC243-A9C8-460F-8589-2F3621E51C02}">
      <dsp:nvSpPr>
        <dsp:cNvPr id="0" name=""/>
        <dsp:cNvSpPr/>
      </dsp:nvSpPr>
      <dsp:spPr>
        <a:xfrm>
          <a:off x="3008868" y="2617332"/>
          <a:ext cx="180166" cy="1552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0C403-270A-4AFC-B53B-3158146E9DBA}">
      <dsp:nvSpPr>
        <dsp:cNvPr id="0" name=""/>
        <dsp:cNvSpPr/>
      </dsp:nvSpPr>
      <dsp:spPr>
        <a:xfrm>
          <a:off x="4587649" y="1450101"/>
          <a:ext cx="1538804" cy="132671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Hormonales inyectables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(3 claves)</a:t>
          </a:r>
          <a:endParaRPr lang="es-MX" sz="1600" b="1" kern="1200" dirty="0"/>
        </a:p>
      </dsp:txBody>
      <dsp:txXfrm>
        <a:off x="4826443" y="1655983"/>
        <a:ext cx="1061217" cy="914954"/>
      </dsp:txXfrm>
    </dsp:sp>
    <dsp:sp modelId="{9CBEAE24-B8A5-49E7-A679-04DEB99614A6}">
      <dsp:nvSpPr>
        <dsp:cNvPr id="0" name=""/>
        <dsp:cNvSpPr/>
      </dsp:nvSpPr>
      <dsp:spPr>
        <a:xfrm>
          <a:off x="5639622" y="2600157"/>
          <a:ext cx="180166" cy="1552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AC4C-87BF-4433-8EAC-616A670FE88E}">
      <dsp:nvSpPr>
        <dsp:cNvPr id="0" name=""/>
        <dsp:cNvSpPr/>
      </dsp:nvSpPr>
      <dsp:spPr>
        <a:xfrm>
          <a:off x="5817319" y="2133598"/>
          <a:ext cx="1538804" cy="132671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92749-2244-4C1A-98F9-B95B0F62BE65}">
      <dsp:nvSpPr>
        <dsp:cNvPr id="0" name=""/>
        <dsp:cNvSpPr/>
      </dsp:nvSpPr>
      <dsp:spPr>
        <a:xfrm>
          <a:off x="5938621" y="2764200"/>
          <a:ext cx="180166" cy="1552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E0250-57F5-4221-B26A-DAADB6738A8D}">
      <dsp:nvSpPr>
        <dsp:cNvPr id="0" name=""/>
        <dsp:cNvSpPr/>
      </dsp:nvSpPr>
      <dsp:spPr>
        <a:xfrm>
          <a:off x="3276653" y="724875"/>
          <a:ext cx="1538804" cy="132671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Hormonales orales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(2 claves)</a:t>
          </a:r>
          <a:endParaRPr lang="es-MX" sz="1600" b="1" kern="1200" dirty="0"/>
        </a:p>
      </dsp:txBody>
      <dsp:txXfrm>
        <a:off x="3515447" y="930757"/>
        <a:ext cx="1061217" cy="914954"/>
      </dsp:txXfrm>
    </dsp:sp>
    <dsp:sp modelId="{DE83C4AF-D857-478E-9A9A-EE7A0D4EB95A}">
      <dsp:nvSpPr>
        <dsp:cNvPr id="0" name=""/>
        <dsp:cNvSpPr/>
      </dsp:nvSpPr>
      <dsp:spPr>
        <a:xfrm>
          <a:off x="4319864" y="753617"/>
          <a:ext cx="180166" cy="1552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E4AC0-1BE8-42BD-B258-BFA2A2AFC64E}">
      <dsp:nvSpPr>
        <dsp:cNvPr id="0" name=""/>
        <dsp:cNvSpPr/>
      </dsp:nvSpPr>
      <dsp:spPr>
        <a:xfrm>
          <a:off x="4521926" y="0"/>
          <a:ext cx="1538804" cy="132671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6772E5-C897-4031-8BE8-601027FC122C}">
      <dsp:nvSpPr>
        <dsp:cNvPr id="0" name=""/>
        <dsp:cNvSpPr/>
      </dsp:nvSpPr>
      <dsp:spPr>
        <a:xfrm>
          <a:off x="4674326" y="609600"/>
          <a:ext cx="180166" cy="1552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AB19B-0991-4893-92F3-5F25FFA60038}">
      <dsp:nvSpPr>
        <dsp:cNvPr id="0" name=""/>
        <dsp:cNvSpPr/>
      </dsp:nvSpPr>
      <dsp:spPr>
        <a:xfrm>
          <a:off x="1262923" y="2364698"/>
          <a:ext cx="1477441" cy="127381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Implante </a:t>
          </a:r>
          <a:r>
            <a:rPr lang="es-MX" sz="1600" b="1" kern="1200" dirty="0" err="1" smtClean="0"/>
            <a:t>subdérmico</a:t>
          </a:r>
          <a:endParaRPr lang="es-MX" sz="1600" b="1" kern="1200" dirty="0"/>
        </a:p>
      </dsp:txBody>
      <dsp:txXfrm>
        <a:off x="1492194" y="2562370"/>
        <a:ext cx="1018899" cy="878468"/>
      </dsp:txXfrm>
    </dsp:sp>
    <dsp:sp modelId="{94B90A84-2A01-4DA6-B09D-4354E1594668}">
      <dsp:nvSpPr>
        <dsp:cNvPr id="0" name=""/>
        <dsp:cNvSpPr/>
      </dsp:nvSpPr>
      <dsp:spPr>
        <a:xfrm>
          <a:off x="1301305" y="2927061"/>
          <a:ext cx="172981" cy="1490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1D880-B987-4FAF-B030-C04D645EDF8F}">
      <dsp:nvSpPr>
        <dsp:cNvPr id="0" name=""/>
        <dsp:cNvSpPr/>
      </dsp:nvSpPr>
      <dsp:spPr>
        <a:xfrm>
          <a:off x="0" y="1680508"/>
          <a:ext cx="1477441" cy="127381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F51EB-E6BC-4EAD-9C7D-F2EFAF59EB33}">
      <dsp:nvSpPr>
        <dsp:cNvPr id="0" name=""/>
        <dsp:cNvSpPr/>
      </dsp:nvSpPr>
      <dsp:spPr>
        <a:xfrm>
          <a:off x="1005817" y="2786049"/>
          <a:ext cx="172981" cy="1490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7A7F6-CA25-4471-9103-5F083582129B}">
      <dsp:nvSpPr>
        <dsp:cNvPr id="0" name=""/>
        <dsp:cNvSpPr/>
      </dsp:nvSpPr>
      <dsp:spPr>
        <a:xfrm>
          <a:off x="2521640" y="1665364"/>
          <a:ext cx="1477441" cy="127381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80000"/>
            <a:hueOff val="-132366"/>
            <a:satOff val="-10599"/>
            <a:lumOff val="15749"/>
            <a:alphaOff val="0"/>
          </a:schemeClr>
        </a:solidFill>
        <a:ln w="15875" cap="flat" cmpd="sng" algn="ctr">
          <a:solidFill>
            <a:schemeClr val="accent3">
              <a:shade val="80000"/>
              <a:hueOff val="-132366"/>
              <a:satOff val="-10599"/>
              <a:lumOff val="15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Parches dérmicos</a:t>
          </a:r>
          <a:endParaRPr lang="es-MX" sz="1600" b="1" kern="1200" dirty="0"/>
        </a:p>
      </dsp:txBody>
      <dsp:txXfrm>
        <a:off x="2750911" y="1863036"/>
        <a:ext cx="1018899" cy="878468"/>
      </dsp:txXfrm>
    </dsp:sp>
    <dsp:sp modelId="{91933A73-2E44-42F7-8A2E-6D4CE1AD8341}">
      <dsp:nvSpPr>
        <dsp:cNvPr id="0" name=""/>
        <dsp:cNvSpPr/>
      </dsp:nvSpPr>
      <dsp:spPr>
        <a:xfrm>
          <a:off x="3531664" y="2769559"/>
          <a:ext cx="172981" cy="1490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A5D05-F7F7-4A94-98DD-F99ABC82A47B}">
      <dsp:nvSpPr>
        <dsp:cNvPr id="0" name=""/>
        <dsp:cNvSpPr/>
      </dsp:nvSpPr>
      <dsp:spPr>
        <a:xfrm>
          <a:off x="3780358" y="2364698"/>
          <a:ext cx="1477441" cy="127381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3">
              <a:shade val="80000"/>
              <a:hueOff val="-132366"/>
              <a:satOff val="-10599"/>
              <a:lumOff val="15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B6A93-CA44-4465-8EF4-EA43B2B3EF2B}">
      <dsp:nvSpPr>
        <dsp:cNvPr id="0" name=""/>
        <dsp:cNvSpPr/>
      </dsp:nvSpPr>
      <dsp:spPr>
        <a:xfrm>
          <a:off x="3818740" y="2927061"/>
          <a:ext cx="172981" cy="1490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430E4-A15F-4629-B918-6AF5D2C08510}">
      <dsp:nvSpPr>
        <dsp:cNvPr id="0" name=""/>
        <dsp:cNvSpPr/>
      </dsp:nvSpPr>
      <dsp:spPr>
        <a:xfrm>
          <a:off x="1262923" y="969058"/>
          <a:ext cx="1477441" cy="127381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80000"/>
            <a:hueOff val="-264732"/>
            <a:satOff val="-21197"/>
            <a:lumOff val="31498"/>
            <a:alphaOff val="0"/>
          </a:schemeClr>
        </a:solidFill>
        <a:ln w="15875" cap="flat" cmpd="sng" algn="ctr">
          <a:solidFill>
            <a:schemeClr val="accent3">
              <a:shade val="80000"/>
              <a:hueOff val="-264732"/>
              <a:satOff val="-21197"/>
              <a:lumOff val="314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solidFill>
                <a:schemeClr val="tx1"/>
              </a:solidFill>
            </a:rPr>
            <a:t>Condones masculinos y femeninos</a:t>
          </a:r>
          <a:endParaRPr lang="es-MX" sz="1500" b="1" kern="1200" dirty="0">
            <a:solidFill>
              <a:schemeClr val="tx1"/>
            </a:solidFill>
          </a:endParaRPr>
        </a:p>
      </dsp:txBody>
      <dsp:txXfrm>
        <a:off x="1492194" y="1166730"/>
        <a:ext cx="1018899" cy="878468"/>
      </dsp:txXfrm>
    </dsp:sp>
    <dsp:sp modelId="{327052E2-E81F-4085-825D-8C9B6A5C8820}">
      <dsp:nvSpPr>
        <dsp:cNvPr id="0" name=""/>
        <dsp:cNvSpPr/>
      </dsp:nvSpPr>
      <dsp:spPr>
        <a:xfrm>
          <a:off x="2264534" y="996654"/>
          <a:ext cx="172981" cy="1490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A3FA4-BA15-4ABB-984E-0203A92B2BCB}">
      <dsp:nvSpPr>
        <dsp:cNvPr id="0" name=""/>
        <dsp:cNvSpPr/>
      </dsp:nvSpPr>
      <dsp:spPr>
        <a:xfrm>
          <a:off x="2521640" y="273088"/>
          <a:ext cx="1477441" cy="127381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5875" cap="flat" cmpd="sng" algn="ctr">
          <a:solidFill>
            <a:schemeClr val="accent3">
              <a:shade val="80000"/>
              <a:hueOff val="-264732"/>
              <a:satOff val="-21197"/>
              <a:lumOff val="314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DE7A1-7EA5-4700-8858-AB2F643365F0}">
      <dsp:nvSpPr>
        <dsp:cNvPr id="0" name=""/>
        <dsp:cNvSpPr/>
      </dsp:nvSpPr>
      <dsp:spPr>
        <a:xfrm>
          <a:off x="2565280" y="832421"/>
          <a:ext cx="172981" cy="1490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7C01E-E1FF-4A1D-A0E0-4096C43FA533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07504-C88D-4246-A875-F44F1F9E52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20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2B15F-03F1-4A7C-8D42-CEADF16FBFC8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7CC69-A6D4-48E4-AAFE-B5BBCA16CA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6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4F2B-4BCF-4197-901F-D7CA0C5C3346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47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8BB0-1F20-4C6B-A56C-896A9F73FB4A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6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60DA-11B7-472A-AFEF-07FB059A27D8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862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532031" y="228600"/>
            <a:ext cx="6783169" cy="419100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685800"/>
            <a:ext cx="6722817" cy="3351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Name of the presenter and date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-26896" y="255494"/>
            <a:ext cx="381001" cy="367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-2" y="6553200"/>
            <a:ext cx="9144002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26897" y="304800"/>
            <a:ext cx="3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954226-0A0B-4A22-865C-878585F267F4}" type="slidenum">
              <a:rPr lang="en-US" sz="1200" b="1" smtClean="0">
                <a:solidFill>
                  <a:schemeClr val="bg1"/>
                </a:solidFill>
              </a:rPr>
              <a:pPr algn="ctr"/>
              <a:t>‹Nº›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762999" y="6553201"/>
            <a:ext cx="381001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8381998" y="6553201"/>
            <a:ext cx="381001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000997" y="6553201"/>
            <a:ext cx="381001" cy="30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7619996" y="6553201"/>
            <a:ext cx="381001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 userDrawn="1"/>
        </p:nvSpPr>
        <p:spPr>
          <a:xfrm>
            <a:off x="838200" y="1579993"/>
            <a:ext cx="7696200" cy="325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835976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Users\lalexe\Desktop\Mexico PPT\back_gradient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476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0" y="2817612"/>
            <a:ext cx="9143999" cy="23257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3" descr="C:\Users\lalexe\Desktop\Mexico PPT\15thmeeti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-78841"/>
            <a:ext cx="3505199" cy="23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 userDrawn="1"/>
        </p:nvSpPr>
        <p:spPr>
          <a:xfrm>
            <a:off x="28575" y="1905000"/>
            <a:ext cx="4585990" cy="912612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4614565" y="1905000"/>
            <a:ext cx="4585990" cy="912612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2" descr="C:\Users\lalexe\Desktop\Mexico PPT\rhsc_logo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867400"/>
            <a:ext cx="1917359" cy="12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lalexe\Desktop\Mexico PPT\mexicangov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5" b="27597"/>
          <a:stretch/>
        </p:blipFill>
        <p:spPr bwMode="auto">
          <a:xfrm>
            <a:off x="76200" y="6341815"/>
            <a:ext cx="1403447" cy="39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304800" y="3165216"/>
            <a:ext cx="6324600" cy="419100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4800" y="4313077"/>
            <a:ext cx="6324600" cy="3351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 of the presenter and date</a:t>
            </a:r>
            <a:endParaRPr lang="en-US" dirty="0"/>
          </a:p>
        </p:txBody>
      </p:sp>
      <p:pic>
        <p:nvPicPr>
          <p:cNvPr id="43" name="Picture 5" descr="C:\Users\lalexe\Desktop\Mexico PPT\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2159"/>
            <a:ext cx="2561438" cy="172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5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532031" y="3200400"/>
            <a:ext cx="6783169" cy="1066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CHAPTER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419600"/>
            <a:ext cx="6722817" cy="3351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044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4109936" y="685800"/>
            <a:ext cx="924126" cy="9241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191000" y="609600"/>
            <a:ext cx="53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sz="8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905000"/>
            <a:ext cx="6248400" cy="396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The quote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525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57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 userDrawn="1"/>
        </p:nvSpPr>
        <p:spPr>
          <a:xfrm>
            <a:off x="0" y="1268413"/>
            <a:ext cx="9144000" cy="525693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9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1F21A-8405-4DA5-BEAC-3D4CC71D54EA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5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5F84-9683-4B1B-940C-516296C3B9E2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22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B2AD-074C-4247-B20E-4BA1D1B80702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2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C26FB-39E8-4A97-A330-257F2E3058A9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0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405D-5078-464B-95D5-AD1D787A29C3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7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5EF8-B59A-48DF-A116-AFDAD4B003AB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2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C94AEE7-DB1F-4DD1-9290-70ECE3C49600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2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845D-AA64-4C6F-B170-8AA45DD4B329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5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28077EF-3DB9-4852-A8C8-9AA18A70A9F8}" type="datetimeFigureOut">
              <a:rPr lang="en-US" smtClean="0"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661" r:id="rId13"/>
    <p:sldLayoutId id="2147483664" r:id="rId14"/>
    <p:sldLayoutId id="2147483662" r:id="rId15"/>
    <p:sldLayoutId id="2147483653" r:id="rId16"/>
    <p:sldLayoutId id="2147483729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3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3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CNEGSR-PF\IMAGEN INSTITUCIONAL\IMAGEN 2015\logo CNEGyS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86" y="335414"/>
            <a:ext cx="4203828" cy="9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90800" y="6477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Septiembre 30, 2015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6822" y="1700027"/>
            <a:ext cx="8412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kern="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 Extra Bold" panose="020B0803020202020204" pitchFamily="34" charset="0"/>
                <a:ea typeface="+mj-ea"/>
                <a:cs typeface="+mj-cs"/>
              </a:rPr>
              <a:t>Estrategia Nacional para la Prevención del Embarazo en Adolescentes </a:t>
            </a:r>
            <a:endParaRPr lang="es-MX" sz="4000" b="1" kern="0" spc="-50" dirty="0">
              <a:solidFill>
                <a:schemeClr val="tx1">
                  <a:lumMod val="75000"/>
                  <a:lumOff val="25000"/>
                </a:schemeClr>
              </a:solidFill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366270" y="342053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accent3">
                    <a:lumMod val="50000"/>
                  </a:schemeClr>
                </a:solidFill>
              </a:rPr>
              <a:t>El aporte del Sector Salud</a:t>
            </a:r>
            <a:endParaRPr lang="es-MX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239906"/>
            <a:ext cx="2643375" cy="226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95325075"/>
              </p:ext>
            </p:extLst>
          </p:nvPr>
        </p:nvGraphicFramePr>
        <p:xfrm>
          <a:off x="4572000" y="1484197"/>
          <a:ext cx="3381716" cy="388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533400" y="1095584"/>
            <a:ext cx="2842054" cy="1731302"/>
            <a:chOff x="2795188" y="4264546"/>
            <a:chExt cx="2842054" cy="1731302"/>
          </a:xfrm>
        </p:grpSpPr>
        <p:pic>
          <p:nvPicPr>
            <p:cNvPr id="7" name="tab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5189" y="4264546"/>
              <a:ext cx="2833816" cy="640080"/>
            </a:xfrm>
            <a:prstGeom prst="rect">
              <a:avLst/>
            </a:prstGeom>
          </p:spPr>
        </p:pic>
        <p:pic>
          <p:nvPicPr>
            <p:cNvPr id="8" name="tabl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5188" y="5355768"/>
              <a:ext cx="2842054" cy="640080"/>
            </a:xfrm>
            <a:prstGeom prst="rect">
              <a:avLst/>
            </a:prstGeom>
          </p:spPr>
        </p:pic>
      </p:grpSp>
      <p:sp>
        <p:nvSpPr>
          <p:cNvPr id="13" name="CuadroTexto 12"/>
          <p:cNvSpPr txBox="1"/>
          <p:nvPr/>
        </p:nvSpPr>
        <p:spPr>
          <a:xfrm>
            <a:off x="107321" y="35814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Hacia donde vamos…</a:t>
            </a:r>
            <a:endParaRPr lang="es-MX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52400" y="4191000"/>
            <a:ext cx="398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Acreditación de Servicios Amigables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Creación de nuevos Servicios Amigables: Uno por municipio</a:t>
            </a:r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61114" y="228600"/>
            <a:ext cx="5528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Servicios Amigables para Adolescentes</a:t>
            </a:r>
            <a:endParaRPr lang="es-MX" sz="24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1356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>
            <a:spLocks noGrp="1"/>
          </p:cNvSpPr>
          <p:nvPr>
            <p:ph type="title"/>
          </p:nvPr>
        </p:nvSpPr>
        <p:spPr>
          <a:xfrm>
            <a:off x="457200" y="109718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Oferta 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de métodos anticonceptivos 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es-MX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en unidades de primer nivel de atención </a:t>
            </a: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es-MX" sz="20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734236973"/>
              </p:ext>
            </p:extLst>
          </p:nvPr>
        </p:nvGraphicFramePr>
        <p:xfrm>
          <a:off x="1802674" y="1236829"/>
          <a:ext cx="9398726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043026415"/>
              </p:ext>
            </p:extLst>
          </p:nvPr>
        </p:nvGraphicFramePr>
        <p:xfrm>
          <a:off x="-76200" y="1770229"/>
          <a:ext cx="5257800" cy="391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7 CuadroTexto"/>
          <p:cNvSpPr txBox="1"/>
          <p:nvPr/>
        </p:nvSpPr>
        <p:spPr>
          <a:xfrm>
            <a:off x="5181600" y="547877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Anticoncepción de emergencia</a:t>
            </a:r>
            <a:endParaRPr lang="es-MX" sz="1600" b="1" dirty="0"/>
          </a:p>
        </p:txBody>
      </p:sp>
      <p:pic>
        <p:nvPicPr>
          <p:cNvPr id="8" name="8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55" y="5270520"/>
            <a:ext cx="1366345" cy="10012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4600" y="85164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956"/>
            <a:ext cx="7427168" cy="672135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Arial Black" panose="020B0A04020102020204" pitchFamily="34" charset="0"/>
              </a:rPr>
              <a:t>Capacitación </a:t>
            </a:r>
            <a:r>
              <a:rPr lang="es-MX" dirty="0" smtClean="0">
                <a:latin typeface="Arial Black" panose="020B0A04020102020204" pitchFamily="34" charset="0"/>
              </a:rPr>
              <a:t>–sensibilización del </a:t>
            </a:r>
            <a:r>
              <a:rPr lang="es-MX" dirty="0">
                <a:latin typeface="Arial Black" panose="020B0A04020102020204" pitchFamily="34" charset="0"/>
              </a:rPr>
              <a:t>personal de salud de primer nivel de atención</a:t>
            </a:r>
            <a:br>
              <a:rPr lang="es-MX" dirty="0">
                <a:latin typeface="Arial Black" panose="020B0A04020102020204" pitchFamily="34" charset="0"/>
              </a:rPr>
            </a:b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44780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3300"/>
                </a:solidFill>
                <a:latin typeface="Arial Black" pitchFamily="34" charset="0"/>
              </a:rPr>
              <a:t>Criterios médicos de elegibilidad para el uso de anticonceptivos</a:t>
            </a:r>
            <a:endParaRPr lang="es-MX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76600" y="2743200"/>
            <a:ext cx="554461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La prescripción de un método se debe hacer tomando en cuenta la condición de cada persona.</a:t>
            </a:r>
          </a:p>
          <a:p>
            <a:endParaRPr lang="es-MX" sz="1600" dirty="0" smtClean="0"/>
          </a:p>
          <a:p>
            <a:endParaRPr lang="es-MX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El objetivo es garantizar márgenes adecuados de seguridad para cada persona, con una buena protección </a:t>
            </a:r>
            <a:r>
              <a:rPr lang="es-MX" sz="1600" dirty="0" smtClean="0"/>
              <a:t>anticonceptiva y asegurar el ejercicio de los derechos sexuales y reproductivos de la población adolescente</a:t>
            </a:r>
            <a:endParaRPr lang="es-MX" dirty="0" smtClean="0"/>
          </a:p>
          <a:p>
            <a:endParaRPr lang="es-MX" sz="9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2857205" cy="42485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66" y="5497510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7067"/>
            <a:ext cx="6783169" cy="419100"/>
          </a:xfrm>
        </p:spPr>
        <p:txBody>
          <a:bodyPr/>
          <a:lstStyle/>
          <a:p>
            <a:r>
              <a:rPr lang="es-MX" dirty="0" smtClean="0">
                <a:latin typeface="Arial Black" panose="020B0A04020102020204" pitchFamily="34" charset="0"/>
              </a:rPr>
              <a:t>Campañas de comunicación</a:t>
            </a:r>
            <a:endParaRPr lang="es-MX" dirty="0">
              <a:latin typeface="Arial Black" panose="020B0A04020102020204" pitchFamily="34" charset="0"/>
            </a:endParaRPr>
          </a:p>
        </p:txBody>
      </p:sp>
      <p:pic>
        <p:nvPicPr>
          <p:cNvPr id="5" name="Volado en ba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56167"/>
            <a:ext cx="7543800" cy="5657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566" y="-49795"/>
            <a:ext cx="2595034" cy="65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1000" y="237067"/>
            <a:ext cx="6783169" cy="419100"/>
          </a:xfrm>
        </p:spPr>
        <p:txBody>
          <a:bodyPr/>
          <a:lstStyle/>
          <a:p>
            <a:r>
              <a:rPr lang="es-MX" dirty="0" smtClean="0">
                <a:latin typeface="Arial Black" panose="020B0A04020102020204" pitchFamily="34" charset="0"/>
              </a:rPr>
              <a:t>Materiales de promoción</a:t>
            </a:r>
            <a:endParaRPr lang="es-MX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30849"/>
            <a:ext cx="3625086" cy="53963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05449"/>
            <a:ext cx="3581400" cy="53728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966" y="-124381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28700" y="3907098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 smtClean="0"/>
              <a:t>¡ Gracias !</a:t>
            </a:r>
            <a:endParaRPr lang="es-MX" sz="6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478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1524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Arial Black" panose="020B0A04020102020204" pitchFamily="34" charset="0"/>
              </a:rPr>
              <a:t>La prevención del embarazo en adolescentes…</a:t>
            </a:r>
          </a:p>
          <a:p>
            <a:endParaRPr lang="es-MX" sz="2400" dirty="0" smtClean="0">
              <a:latin typeface="Arial Black" panose="020B0A04020102020204" pitchFamily="34" charset="0"/>
            </a:endParaRPr>
          </a:p>
          <a:p>
            <a:r>
              <a:rPr lang="es-MX" sz="2400" dirty="0" smtClean="0">
                <a:latin typeface="Arial Black" panose="020B0A04020102020204" pitchFamily="34" charset="0"/>
              </a:rPr>
              <a:t>… una prioridad en el Sector Salud</a:t>
            </a:r>
            <a:endParaRPr lang="es-MX" sz="2400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6260" t="4446" r="26222" b="4409"/>
          <a:stretch/>
        </p:blipFill>
        <p:spPr>
          <a:xfrm>
            <a:off x="990600" y="1905000"/>
            <a:ext cx="2154259" cy="26060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7209" t="9071" r="26745" b="3488"/>
          <a:stretch/>
        </p:blipFill>
        <p:spPr>
          <a:xfrm>
            <a:off x="3657600" y="3352800"/>
            <a:ext cx="2133600" cy="2598162"/>
          </a:xfrm>
          <a:prstGeom prst="rect">
            <a:avLst/>
          </a:prstGeom>
        </p:spPr>
      </p:pic>
      <p:pic>
        <p:nvPicPr>
          <p:cNvPr id="12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36" y="1722060"/>
            <a:ext cx="2940928" cy="248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uadroTexto 12"/>
          <p:cNvSpPr txBox="1"/>
          <p:nvPr/>
        </p:nvSpPr>
        <p:spPr>
          <a:xfrm>
            <a:off x="5991664" y="4511070"/>
            <a:ext cx="292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Programas sectoriales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Resultado de un trabajo colegiado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Alineados a las políticas y prioridades nacionales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230" y="33867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0" y="381000"/>
            <a:ext cx="9144000" cy="147099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s-ES" sz="2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berana Sans Black"/>
                <a:ea typeface="+mn-ea"/>
                <a:cs typeface="Soberana Sans Black"/>
              </a:defRPr>
            </a:lvl1pPr>
          </a:lstStyle>
          <a:p>
            <a:r>
              <a:rPr lang="es-MX" b="1" spc="-50" dirty="0">
                <a:solidFill>
                  <a:schemeClr val="accent2"/>
                </a:solidFill>
                <a:latin typeface="Arial Black" pitchFamily="34" charset="0"/>
                <a:ea typeface="+mj-ea"/>
                <a:cs typeface="Arial" panose="020B0604020202020204" pitchFamily="34" charset="0"/>
              </a:rPr>
              <a:t>Programa de Planificación Familiar y Anticoncepción 2013-2018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71257149"/>
              </p:ext>
            </p:extLst>
          </p:nvPr>
        </p:nvGraphicFramePr>
        <p:xfrm>
          <a:off x="685800" y="1676400"/>
          <a:ext cx="7924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9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0" y="381000"/>
            <a:ext cx="9144000" cy="147099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s-ES" sz="2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berana Sans Black"/>
                <a:ea typeface="+mn-ea"/>
                <a:cs typeface="Soberana Sans Black"/>
              </a:defRPr>
            </a:lvl1pPr>
          </a:lstStyle>
          <a:p>
            <a:r>
              <a:rPr lang="es-MX" b="1" spc="-50" dirty="0">
                <a:solidFill>
                  <a:schemeClr val="accent2"/>
                </a:solidFill>
                <a:latin typeface="Arial Black" pitchFamily="34" charset="0"/>
                <a:ea typeface="+mj-ea"/>
                <a:cs typeface="Arial" panose="020B0604020202020204" pitchFamily="34" charset="0"/>
              </a:rPr>
              <a:t>Programa de </a:t>
            </a:r>
            <a:r>
              <a:rPr lang="es-MX" b="1" spc="-50" dirty="0" smtClean="0">
                <a:solidFill>
                  <a:schemeClr val="accent2"/>
                </a:solidFill>
                <a:latin typeface="Arial Black" pitchFamily="34" charset="0"/>
                <a:ea typeface="+mj-ea"/>
                <a:cs typeface="Arial" panose="020B0604020202020204" pitchFamily="34" charset="0"/>
              </a:rPr>
              <a:t>Salud Sexual y Reproductiva para Adolescentes, 2013-2018</a:t>
            </a:r>
            <a:endParaRPr lang="es-MX" b="1" spc="-50" dirty="0">
              <a:solidFill>
                <a:schemeClr val="accent2"/>
              </a:solidFill>
              <a:latin typeface="Arial Black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3944251706"/>
              </p:ext>
            </p:extLst>
          </p:nvPr>
        </p:nvGraphicFramePr>
        <p:xfrm>
          <a:off x="381000" y="1676400"/>
          <a:ext cx="8305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10 CuadroTexto"/>
          <p:cNvSpPr txBox="1"/>
          <p:nvPr/>
        </p:nvSpPr>
        <p:spPr>
          <a:xfrm>
            <a:off x="1390116" y="5343220"/>
            <a:ext cx="7430568" cy="381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Contribuir al ejercicio de los derechos sexuales y reproductivos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6003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186618"/>
            <a:ext cx="7696200" cy="6195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MX" sz="1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Programa de Salud Sexual y Reproductiva para Adolescentes, 2013-2018</a:t>
            </a:r>
            <a:endParaRPr lang="es-MX" sz="1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1201983" y="733730"/>
            <a:ext cx="6722817" cy="33512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 smtClean="0"/>
              <a:t>Estrategias</a:t>
            </a:r>
            <a:endParaRPr lang="es-MX" sz="2400" b="1" dirty="0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76046869"/>
              </p:ext>
            </p:extLst>
          </p:nvPr>
        </p:nvGraphicFramePr>
        <p:xfrm>
          <a:off x="1295400" y="1295400"/>
          <a:ext cx="6629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7935486" y="1715869"/>
            <a:ext cx="120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9 Líneas de acción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0" y="17158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 Black" panose="020B0A04020102020204" pitchFamily="34" charset="0"/>
              </a:rPr>
              <a:t>Objetivo 1</a:t>
            </a: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0" y="30874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 Black" panose="020B0A04020102020204" pitchFamily="34" charset="0"/>
              </a:rPr>
              <a:t>Objetivo 2</a:t>
            </a: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0" y="46114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 Black" panose="020B0A04020102020204" pitchFamily="34" charset="0"/>
              </a:rPr>
              <a:t>Objetivo 3</a:t>
            </a: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950726" y="4724400"/>
            <a:ext cx="120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12 Líneas de acción</a:t>
            </a:r>
            <a:endParaRPr lang="es-MX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935486" y="3226665"/>
            <a:ext cx="120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17 Líneas de acción</a:t>
            </a:r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2819400" y="599531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2">
                    <a:lumMod val="10000"/>
                  </a:schemeClr>
                </a:solidFill>
              </a:rPr>
              <a:t>8 estrategias y 38 líneas de acción</a:t>
            </a:r>
            <a:endParaRPr lang="es-MX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933" y="23379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003300"/>
                </a:solidFill>
                <a:latin typeface="Arial Black" pitchFamily="34" charset="0"/>
              </a:rPr>
              <a:t>Estrategia Nacional para la Prevención del </a:t>
            </a:r>
            <a:endParaRPr lang="es-MX" b="1" dirty="0" smtClean="0">
              <a:solidFill>
                <a:srgbClr val="003300"/>
              </a:solidFill>
              <a:latin typeface="Arial Black" pitchFamily="34" charset="0"/>
            </a:endParaRPr>
          </a:p>
          <a:p>
            <a:pPr algn="ctr"/>
            <a:r>
              <a:rPr lang="es-MX" b="1" dirty="0" smtClean="0">
                <a:solidFill>
                  <a:srgbClr val="003300"/>
                </a:solidFill>
                <a:latin typeface="Arial Black" pitchFamily="34" charset="0"/>
              </a:rPr>
              <a:t>Embarazo </a:t>
            </a:r>
            <a:r>
              <a:rPr lang="es-MX" b="1" dirty="0">
                <a:solidFill>
                  <a:srgbClr val="003300"/>
                </a:solidFill>
                <a:latin typeface="Arial Black" pitchFamily="34" charset="0"/>
              </a:rPr>
              <a:t>en la Adolescencia </a:t>
            </a:r>
            <a:r>
              <a:rPr lang="es-MX" b="1" dirty="0" smtClean="0">
                <a:solidFill>
                  <a:srgbClr val="003300"/>
                </a:solidFill>
                <a:latin typeface="Arial Black" pitchFamily="34" charset="0"/>
              </a:rPr>
              <a:t>(ENAPEA)</a:t>
            </a:r>
            <a:endParaRPr lang="es-MX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19868559"/>
              </p:ext>
            </p:extLst>
          </p:nvPr>
        </p:nvGraphicFramePr>
        <p:xfrm>
          <a:off x="1996954" y="1179731"/>
          <a:ext cx="6804248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462407" y="4230201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OE4</a:t>
            </a:r>
            <a:endParaRPr lang="es-MX" sz="3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019962" y="1438453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OE1</a:t>
            </a:r>
            <a:endParaRPr lang="es-MX" sz="3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434718" y="2358011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OE2</a:t>
            </a:r>
            <a:endParaRPr lang="es-MX" sz="3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2632030" y="3353038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OE3</a:t>
            </a:r>
            <a:endParaRPr lang="es-MX" sz="3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019962" y="5162237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OE5</a:t>
            </a:r>
            <a:endParaRPr lang="es-MX" sz="3000" b="1" dirty="0"/>
          </a:p>
        </p:txBody>
      </p:sp>
      <p:sp>
        <p:nvSpPr>
          <p:cNvPr id="11" name="Abrir llave 10"/>
          <p:cNvSpPr/>
          <p:nvPr/>
        </p:nvSpPr>
        <p:spPr>
          <a:xfrm>
            <a:off x="1891024" y="2423345"/>
            <a:ext cx="653788" cy="2448272"/>
          </a:xfrm>
          <a:prstGeom prst="leftBrace">
            <a:avLst>
              <a:gd name="adj1" fmla="val 8333"/>
              <a:gd name="adj2" fmla="val 5054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29730" y="2635010"/>
            <a:ext cx="1967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En estricta consonancia con el </a:t>
            </a:r>
            <a:r>
              <a:rPr lang="es-MX" b="1" dirty="0" smtClean="0"/>
              <a:t>Programa de Salud Sexual y Reproductiva para Adolescentes 2013-2018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8887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775" y="848042"/>
            <a:ext cx="35814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1800" dirty="0" smtClean="0">
                <a:latin typeface="Arial Black" panose="020B0A04020102020204" pitchFamily="34" charset="0"/>
              </a:rPr>
              <a:t>Programa de Salud Sexual y Reproductiva para Adolescentes</a:t>
            </a:r>
            <a:endParaRPr lang="es-MX" sz="1800" dirty="0">
              <a:latin typeface="Arial Black" panose="020B0A040201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6200" y="1447800"/>
            <a:ext cx="3657600" cy="1295400"/>
          </a:xfrm>
          <a:prstGeom prst="round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209550" y="1447800"/>
            <a:ext cx="352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1.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Favorecer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acceso universal a información, orientación y servicios de salud sexual y reproductiva para adolescentes</a:t>
            </a:r>
          </a:p>
          <a:p>
            <a:endParaRPr lang="es-MX" sz="16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84667" y="3266182"/>
            <a:ext cx="3657600" cy="12954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/>
          <p:cNvSpPr txBox="1"/>
          <p:nvPr/>
        </p:nvSpPr>
        <p:spPr>
          <a:xfrm>
            <a:off x="84667" y="3248561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2.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Reducir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embarazos no planeados e ITS en adolescentes, mediante el acceso efectivo a servicios de calidad específicos para esta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84667" y="4924961"/>
            <a:ext cx="3657600" cy="129540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uadroTexto 16"/>
          <p:cNvSpPr txBox="1"/>
          <p:nvPr/>
        </p:nvSpPr>
        <p:spPr>
          <a:xfrm>
            <a:off x="218017" y="4924961"/>
            <a:ext cx="3524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3.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Incidir en los determinantes que impiden el ejercicio pleno de la sexualidad y salud reproductiva de la población adolescente.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echa izquierda y derecha 17"/>
          <p:cNvSpPr/>
          <p:nvPr/>
        </p:nvSpPr>
        <p:spPr>
          <a:xfrm>
            <a:off x="3894667" y="1828800"/>
            <a:ext cx="990600" cy="533400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 izquierda y derecha 18"/>
          <p:cNvSpPr/>
          <p:nvPr/>
        </p:nvSpPr>
        <p:spPr>
          <a:xfrm>
            <a:off x="3818467" y="3631224"/>
            <a:ext cx="905933" cy="53340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Flecha izquierda y derecha 19"/>
          <p:cNvSpPr/>
          <p:nvPr/>
        </p:nvSpPr>
        <p:spPr>
          <a:xfrm>
            <a:off x="3877734" y="5305961"/>
            <a:ext cx="1083733" cy="5334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6096000" y="762000"/>
            <a:ext cx="17526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200" b="1" kern="1200" spc="-5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latin typeface="Arial Black" panose="020B0A04020102020204" pitchFamily="34" charset="0"/>
              </a:rPr>
              <a:t>ENAPEA</a:t>
            </a:r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4961467" y="1374450"/>
            <a:ext cx="3429001" cy="1352995"/>
          </a:xfrm>
          <a:prstGeom prst="roundRect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redondeado 22"/>
          <p:cNvSpPr/>
          <p:nvPr/>
        </p:nvSpPr>
        <p:spPr>
          <a:xfrm>
            <a:off x="5064517" y="2851913"/>
            <a:ext cx="3365500" cy="9518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redondeado 23"/>
          <p:cNvSpPr/>
          <p:nvPr/>
        </p:nvSpPr>
        <p:spPr>
          <a:xfrm>
            <a:off x="5064517" y="3899296"/>
            <a:ext cx="3365500" cy="901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5066242" y="1341517"/>
            <a:ext cx="3400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2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Propiciar un entorno habilitante que favorezca las decisiones libres, responsables e informadas de las y los adolescentes sobre el ejercicio de su sexualidad y la prevención del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embarazo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5064518" y="4896163"/>
            <a:ext cx="3365499" cy="1352995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CuadroTexto 27"/>
          <p:cNvSpPr txBox="1"/>
          <p:nvPr/>
        </p:nvSpPr>
        <p:spPr>
          <a:xfrm>
            <a:off x="5173134" y="4802775"/>
            <a:ext cx="313266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2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Propiciar un entorno habilitante que favorezca las decisiones libres, responsables e informadas de las y los adolescentes sobre el ejercicio de su sexualidad y la prevención del embarazo</a:t>
            </a:r>
          </a:p>
          <a:p>
            <a:endParaRPr lang="es-MX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029200" y="2819041"/>
            <a:ext cx="32611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3</a:t>
            </a:r>
            <a:r>
              <a:rPr lang="es-MX" sz="13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1300" dirty="0">
                <a:latin typeface="Arial" panose="020B0604020202020204" pitchFamily="34" charset="0"/>
                <a:cs typeface="Arial" panose="020B0604020202020204" pitchFamily="34" charset="0"/>
              </a:rPr>
              <a:t>Asegurar el acceso efectivo a una gama completa de métodos anticonceptivos, incluyendo los reversibles de acción prolongada (</a:t>
            </a:r>
            <a:r>
              <a:rPr lang="es-MX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ARAP.</a:t>
            </a:r>
            <a:endParaRPr lang="es-MX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2785533" y="127808"/>
            <a:ext cx="357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Alineación</a:t>
            </a: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128017" y="3897924"/>
            <a:ext cx="330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4.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Incrementar la demanda y calidad de la atención de los servicios de salud sexual y reproductiva para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-29260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/>
        </p:nvSpPr>
        <p:spPr>
          <a:xfrm>
            <a:off x="533400" y="184043"/>
            <a:ext cx="7375213" cy="450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000" b="1" dirty="0" smtClean="0">
                <a:latin typeface="Arial Black" panose="020B0A04020102020204" pitchFamily="34" charset="0"/>
              </a:rPr>
              <a:t>Prevención del embarazo en adolescentes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Flecha arriba 4"/>
          <p:cNvSpPr/>
          <p:nvPr/>
        </p:nvSpPr>
        <p:spPr>
          <a:xfrm>
            <a:off x="-76200" y="774452"/>
            <a:ext cx="881202" cy="5254412"/>
          </a:xfrm>
          <a:prstGeom prst="up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800" dirty="0" smtClean="0">
                <a:solidFill>
                  <a:schemeClr val="tx2">
                    <a:lumMod val="50000"/>
                  </a:schemeClr>
                </a:solidFill>
              </a:rPr>
              <a:t>Niveles de prevención</a:t>
            </a:r>
            <a:endParaRPr lang="es-MX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59668" y="1605684"/>
            <a:ext cx="1530464" cy="1071275"/>
            <a:chOff x="576823" y="841387"/>
            <a:chExt cx="1530464" cy="1071275"/>
          </a:xfrm>
          <a:scene3d>
            <a:camera prst="orthographicFront"/>
            <a:lightRig rig="flat" dir="t"/>
          </a:scene3d>
        </p:grpSpPr>
        <p:sp>
          <p:nvSpPr>
            <p:cNvPr id="7" name="Rectángulo redondeado 6"/>
            <p:cNvSpPr/>
            <p:nvPr/>
          </p:nvSpPr>
          <p:spPr>
            <a:xfrm>
              <a:off x="576823" y="841387"/>
              <a:ext cx="1530464" cy="1071275"/>
            </a:xfrm>
            <a:prstGeom prst="roundRect">
              <a:avLst>
                <a:gd name="adj" fmla="val 166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629128" y="893692"/>
              <a:ext cx="1425854" cy="9666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kern="1200" dirty="0" smtClean="0"/>
                <a:t>Primaria</a:t>
              </a:r>
              <a:endParaRPr lang="es-MX" sz="2200" kern="1200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105106" y="3483139"/>
            <a:ext cx="1530464" cy="1071275"/>
            <a:chOff x="2129161" y="2107131"/>
            <a:chExt cx="1530464" cy="1071275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" name="Rectángulo redondeado 9"/>
            <p:cNvSpPr/>
            <p:nvPr/>
          </p:nvSpPr>
          <p:spPr>
            <a:xfrm>
              <a:off x="2129161" y="2107131"/>
              <a:ext cx="1530464" cy="1071275"/>
            </a:xfrm>
            <a:prstGeom prst="roundRect">
              <a:avLst>
                <a:gd name="adj" fmla="val 1667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2181466" y="2159436"/>
              <a:ext cx="1425854" cy="96666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kern="1200" dirty="0" smtClean="0"/>
                <a:t>Secundaria</a:t>
              </a:r>
              <a:endParaRPr lang="es-MX" sz="2200" kern="12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528835" y="5074753"/>
            <a:ext cx="1530464" cy="1071275"/>
            <a:chOff x="4304602" y="3315241"/>
            <a:chExt cx="1530464" cy="1071275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4304602" y="3315241"/>
              <a:ext cx="1530464" cy="107127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356907" y="3367546"/>
              <a:ext cx="1425854" cy="966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kern="1200" dirty="0" smtClean="0"/>
                <a:t>Terciaria</a:t>
              </a:r>
              <a:endParaRPr lang="es-MX" sz="2200" kern="1200" dirty="0"/>
            </a:p>
          </p:txBody>
        </p:sp>
      </p:grpSp>
      <p:sp>
        <p:nvSpPr>
          <p:cNvPr id="15" name="Flecha doblada hacia arriba 14"/>
          <p:cNvSpPr/>
          <p:nvPr/>
        </p:nvSpPr>
        <p:spPr>
          <a:xfrm rot="5400000">
            <a:off x="1047005" y="3288364"/>
            <a:ext cx="909144" cy="103502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16" name="Flecha doblada hacia arriba 15"/>
          <p:cNvSpPr/>
          <p:nvPr/>
        </p:nvSpPr>
        <p:spPr>
          <a:xfrm rot="5400000">
            <a:off x="2272514" y="4843080"/>
            <a:ext cx="909144" cy="103502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2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17" name="Rectángulo 16"/>
          <p:cNvSpPr/>
          <p:nvPr/>
        </p:nvSpPr>
        <p:spPr>
          <a:xfrm>
            <a:off x="4132338" y="3125223"/>
            <a:ext cx="4861306" cy="15229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Prestación de Servicios de SSRA</a:t>
            </a:r>
            <a:r>
              <a:rPr lang="es-MX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71463" indent="-177800">
              <a:buFont typeface="Arial" panose="020B0604020202020204" pitchFamily="34" charset="0"/>
              <a:buChar char="•"/>
              <a:tabLst>
                <a:tab pos="271463" algn="l"/>
                <a:tab pos="361950" algn="l"/>
              </a:tabLst>
            </a:pPr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Orientación </a:t>
            </a:r>
            <a:r>
              <a:rPr lang="es-MX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consejería en SSRA </a:t>
            </a:r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atención psicológica</a:t>
            </a:r>
          </a:p>
          <a:p>
            <a:pPr marL="271463" indent="-177800">
              <a:buFont typeface="Arial" panose="020B0604020202020204" pitchFamily="34" charset="0"/>
              <a:buChar char="•"/>
              <a:tabLst>
                <a:tab pos="271463" algn="l"/>
                <a:tab pos="361950" algn="l"/>
              </a:tabLst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y/o prevención de ITS y VPH</a:t>
            </a:r>
          </a:p>
          <a:p>
            <a:pPr marL="271463" indent="-177800">
              <a:buFont typeface="Arial" panose="020B0604020202020204" pitchFamily="34" charset="0"/>
              <a:buChar char="•"/>
              <a:tabLst>
                <a:tab pos="271463" algn="l"/>
                <a:tab pos="361950" algn="l"/>
              </a:tabLst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Prescripción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y/o aplicación de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métodos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anticonceptivos incluyendo las ARAP</a:t>
            </a:r>
          </a:p>
          <a:p>
            <a:pPr marL="271463" indent="-177800">
              <a:buFont typeface="Arial" panose="020B0604020202020204" pitchFamily="34" charset="0"/>
              <a:buChar char="•"/>
              <a:tabLst>
                <a:tab pos="271463" algn="l"/>
                <a:tab pos="361950" algn="l"/>
              </a:tabLst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Entrega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de Pastillas de Anticoncepción de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Emergencia</a:t>
            </a:r>
          </a:p>
          <a:p>
            <a:pPr marL="271463" lvl="1" indent="-177800">
              <a:buFont typeface="Arial" panose="020B0604020202020204" pitchFamily="34" charset="0"/>
              <a:buChar char="•"/>
              <a:tabLst>
                <a:tab pos="271463" algn="l"/>
                <a:tab pos="361950" algn="l"/>
              </a:tabLst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MX" sz="1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torgam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iento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de condón femenino y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masculino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594454" y="2922680"/>
            <a:ext cx="5399190" cy="10672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19" name="CuadroTexto 2"/>
          <p:cNvSpPr txBox="1"/>
          <p:nvPr/>
        </p:nvSpPr>
        <p:spPr>
          <a:xfrm>
            <a:off x="2668295" y="1417288"/>
            <a:ext cx="6188314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Acciones de Información, educación y </a:t>
            </a:r>
            <a:r>
              <a:rPr lang="es-MX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orientación:</a:t>
            </a:r>
          </a:p>
          <a:p>
            <a:pPr marL="442913" lvl="1" indent="-171450"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Elaboración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material impreso, digital y promocionales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lvl="1" indent="-171450"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Difusión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campañas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en medios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masivos (spots de radio y televisión)</a:t>
            </a:r>
          </a:p>
          <a:p>
            <a:pPr marL="442913" lvl="1" indent="-171450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Impartición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talleres y platicas educativas con temas de SSR y sexualidad integral</a:t>
            </a:r>
          </a:p>
          <a:p>
            <a:pPr marL="442913" lvl="1" indent="-171450"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Participación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 la SNSA, ferias de la salud, foros juveniles,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exposiciones</a:t>
            </a:r>
          </a:p>
          <a:p>
            <a:pPr marL="442913" lvl="1" indent="-171450"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Colaboración con SEP en desarrollo de contenidos y capacitación de personal docente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5"/>
          <p:cNvSpPr txBox="1"/>
          <p:nvPr/>
        </p:nvSpPr>
        <p:spPr>
          <a:xfrm>
            <a:off x="5588331" y="5010225"/>
            <a:ext cx="3405313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Prestación de Servicios de </a:t>
            </a:r>
            <a:r>
              <a:rPr lang="es-MX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SSRA:</a:t>
            </a:r>
          </a:p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prenatal</a:t>
            </a:r>
          </a:p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Orientación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– consejería en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SSRA </a:t>
            </a:r>
            <a:endParaRPr lang="es-MX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psicológica</a:t>
            </a:r>
          </a:p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Anticoncepción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post evento obstétrico (APEO)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 derecha 20"/>
          <p:cNvSpPr/>
          <p:nvPr/>
        </p:nvSpPr>
        <p:spPr>
          <a:xfrm>
            <a:off x="2297103" y="1873418"/>
            <a:ext cx="371192" cy="535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Flecha derecha 21"/>
          <p:cNvSpPr/>
          <p:nvPr/>
        </p:nvSpPr>
        <p:spPr>
          <a:xfrm>
            <a:off x="3698358" y="3806397"/>
            <a:ext cx="371192" cy="535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Flecha derecha 22"/>
          <p:cNvSpPr/>
          <p:nvPr/>
        </p:nvSpPr>
        <p:spPr>
          <a:xfrm>
            <a:off x="5138219" y="5360594"/>
            <a:ext cx="371192" cy="535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991" y="0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61114" y="228600"/>
            <a:ext cx="5528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Servicios Amigables para Adolescentes</a:t>
            </a:r>
            <a:endParaRPr lang="es-MX" sz="2400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3794"/>
              </p:ext>
            </p:extLst>
          </p:nvPr>
        </p:nvGraphicFramePr>
        <p:xfrm>
          <a:off x="2133600" y="1459052"/>
          <a:ext cx="6792541" cy="4163808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925350"/>
                <a:gridCol w="4867191"/>
              </a:tblGrid>
              <a:tr h="30306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Paquete básico de servicios 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303066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Áreas </a:t>
                      </a:r>
                      <a:endParaRPr lang="es-MX" sz="150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Acciones </a:t>
                      </a:r>
                      <a:endParaRPr lang="es-MX" sz="150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</a:tr>
              <a:tr h="536193">
                <a:tc>
                  <a:txBody>
                    <a:bodyPr/>
                    <a:lstStyle/>
                    <a:p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Promoción de la salud</a:t>
                      </a:r>
                      <a:endParaRPr lang="es-MX" sz="150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Orientación-consejería </a:t>
                      </a:r>
                    </a:p>
                  </a:txBody>
                  <a:tcPr marL="68580" marR="68580" marT="34290" marB="34290"/>
                </a:tc>
              </a:tr>
              <a:tr h="1002448">
                <a:tc>
                  <a:txBody>
                    <a:bodyPr/>
                    <a:lstStyle/>
                    <a:p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Prevención y Control de Enfermedades</a:t>
                      </a:r>
                      <a:endParaRPr lang="es-MX" sz="150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Prevención</a:t>
                      </a:r>
                      <a:r>
                        <a:rPr lang="es-MX" sz="1500" baseline="0" dirty="0" smtClean="0">
                          <a:latin typeface="Soberana Sans" panose="02000000000000000000" pitchFamily="50" charset="0"/>
                        </a:rPr>
                        <a:t> y detección de violencia familiar y sexual,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baseline="0" dirty="0" smtClean="0">
                          <a:latin typeface="Soberana Sans" panose="02000000000000000000" pitchFamily="50" charset="0"/>
                        </a:rPr>
                        <a:t>Prevención de VIH/SIDA y otras ITS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aseline="0" dirty="0" smtClean="0">
                          <a:latin typeface="Soberana Sans" panose="02000000000000000000" pitchFamily="50" charset="0"/>
                        </a:rPr>
                        <a:t>Vacuna contra VPH</a:t>
                      </a:r>
                      <a:endParaRPr lang="es-MX" sz="150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</a:tr>
              <a:tr h="536193">
                <a:tc>
                  <a:txBody>
                    <a:bodyPr/>
                    <a:lstStyle/>
                    <a:p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Detección</a:t>
                      </a:r>
                      <a:r>
                        <a:rPr lang="es-MX" sz="1500" baseline="0" dirty="0" smtClean="0">
                          <a:latin typeface="Soberana Sans" panose="02000000000000000000" pitchFamily="50" charset="0"/>
                        </a:rPr>
                        <a:t> de enfermedades</a:t>
                      </a:r>
                      <a:endParaRPr lang="es-MX" sz="150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500" b="0" dirty="0" smtClean="0">
                          <a:latin typeface="Soberana Sans" panose="02000000000000000000" pitchFamily="50" charset="0"/>
                        </a:rPr>
                        <a:t>VIH/SIDA e ITS</a:t>
                      </a:r>
                    </a:p>
                  </a:txBody>
                  <a:tcPr marL="68580" marR="68580" marT="34290" marB="34290"/>
                </a:tc>
              </a:tr>
              <a:tr h="1482842">
                <a:tc>
                  <a:txBody>
                    <a:bodyPr/>
                    <a:lstStyle/>
                    <a:p>
                      <a:endParaRPr lang="es-MX" sz="1500" dirty="0" smtClean="0">
                        <a:latin typeface="Soberana Sans" panose="02000000000000000000" pitchFamily="50" charset="0"/>
                      </a:endParaRPr>
                    </a:p>
                    <a:p>
                      <a:endParaRPr lang="es-MX" sz="1500" dirty="0" smtClean="0">
                        <a:latin typeface="Soberana Sans" panose="02000000000000000000" pitchFamily="50" charset="0"/>
                      </a:endParaRPr>
                    </a:p>
                    <a:p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Salud</a:t>
                      </a:r>
                      <a:r>
                        <a:rPr lang="es-MX" sz="1500" baseline="0" dirty="0" smtClean="0">
                          <a:latin typeface="Soberana Sans" panose="02000000000000000000" pitchFamily="50" charset="0"/>
                        </a:rPr>
                        <a:t> Reproductiva</a:t>
                      </a:r>
                      <a:endParaRPr lang="es-MX" sz="150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Dotación de Métodos Anticonceptivos </a:t>
                      </a:r>
                    </a:p>
                    <a:p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Anticoncepción de Emergencia </a:t>
                      </a:r>
                    </a:p>
                    <a:p>
                      <a:r>
                        <a:rPr lang="es-MX" sz="1500" dirty="0" smtClean="0">
                          <a:latin typeface="Soberana Sans" panose="02000000000000000000" pitchFamily="50" charset="0"/>
                        </a:rPr>
                        <a:t>Manejo de la embarazada</a:t>
                      </a:r>
                      <a:r>
                        <a:rPr lang="es-MX" sz="1500" baseline="0" dirty="0" smtClean="0">
                          <a:latin typeface="Soberana Sans" panose="02000000000000000000" pitchFamily="50" charset="0"/>
                        </a:rPr>
                        <a:t> como de alto riesgo</a:t>
                      </a:r>
                    </a:p>
                    <a:p>
                      <a:r>
                        <a:rPr lang="es-MX" sz="1500" baseline="0" dirty="0" smtClean="0">
                          <a:latin typeface="Soberana Sans" panose="02000000000000000000" pitchFamily="50" charset="0"/>
                        </a:rPr>
                        <a:t>Anticoncepción post evento obstétrico</a:t>
                      </a:r>
                    </a:p>
                    <a:p>
                      <a:r>
                        <a:rPr lang="es-MX" sz="1500" baseline="0" dirty="0" smtClean="0">
                          <a:latin typeface="Soberana Sans" panose="02000000000000000000" pitchFamily="50" charset="0"/>
                        </a:rPr>
                        <a:t>Vigilancia prenatal y puerperal</a:t>
                      </a:r>
                    </a:p>
                    <a:p>
                      <a:r>
                        <a:rPr lang="es-MX" sz="1500" b="0" baseline="0" dirty="0" smtClean="0">
                          <a:latin typeface="Soberana Sans" panose="02000000000000000000" pitchFamily="50" charset="0"/>
                        </a:rPr>
                        <a:t>Referencia para tratamiento de VIH/Sida</a:t>
                      </a:r>
                      <a:endParaRPr lang="es-MX" sz="1500" b="0" dirty="0">
                        <a:latin typeface="Soberana Sans" panose="02000000000000000000" pitchFamily="50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35" y="3237522"/>
            <a:ext cx="1511221" cy="123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8" y="1347881"/>
            <a:ext cx="1766097" cy="144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0" y="4724400"/>
            <a:ext cx="1883828" cy="143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966" y="15716"/>
            <a:ext cx="2595034" cy="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1739</TotalTime>
  <Words>1021</Words>
  <Application>Microsoft Office PowerPoint</Application>
  <PresentationFormat>Presentación en pantalla (4:3)</PresentationFormat>
  <Paragraphs>139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Soberana Sans</vt:lpstr>
      <vt:lpstr>Times New Roman</vt:lpstr>
      <vt:lpstr>Tw Cen MT Condensed Extra Bold</vt:lpstr>
      <vt:lpstr>Wingdings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Programa de Salud Sexual y Reproductiva para Adolescentes, 2013-2018</vt:lpstr>
      <vt:lpstr>Presentación de PowerPoint</vt:lpstr>
      <vt:lpstr>Programa de Salud Sexual y Reproductiva para Adolescentes</vt:lpstr>
      <vt:lpstr>Presentación de PowerPoint</vt:lpstr>
      <vt:lpstr>Presentación de PowerPoint</vt:lpstr>
      <vt:lpstr>Presentación de PowerPoint</vt:lpstr>
      <vt:lpstr>Oferta de métodos anticonceptivos  en unidades de primer nivel de atención  </vt:lpstr>
      <vt:lpstr>Capacitación –sensibilización del personal de salud de primer nivel de atención </vt:lpstr>
      <vt:lpstr>Campañas de comunicación</vt:lpstr>
      <vt:lpstr>Materiales de promoción</vt:lpstr>
      <vt:lpstr>Presentación de PowerPoint</vt:lpstr>
    </vt:vector>
  </TitlesOfParts>
  <Company>PATH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Alexe, Lucian</dc:creator>
  <cp:lastModifiedBy>Yolanda Varela Chavez</cp:lastModifiedBy>
  <cp:revision>152</cp:revision>
  <dcterms:created xsi:type="dcterms:W3CDTF">2014-09-15T13:46:46Z</dcterms:created>
  <dcterms:modified xsi:type="dcterms:W3CDTF">2015-09-30T02:25:42Z</dcterms:modified>
</cp:coreProperties>
</file>