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sldIdLst>
    <p:sldId id="256" r:id="rId2"/>
    <p:sldId id="300" r:id="rId3"/>
    <p:sldId id="299" r:id="rId4"/>
    <p:sldId id="301" r:id="rId5"/>
    <p:sldId id="303" r:id="rId6"/>
    <p:sldId id="306" r:id="rId7"/>
    <p:sldId id="302" r:id="rId8"/>
    <p:sldId id="304" r:id="rId9"/>
    <p:sldId id="305" r:id="rId10"/>
    <p:sldId id="307" r:id="rId11"/>
    <p:sldId id="308" r:id="rId12"/>
    <p:sldId id="315" r:id="rId13"/>
    <p:sldId id="316" r:id="rId14"/>
    <p:sldId id="317" r:id="rId15"/>
    <p:sldId id="318" r:id="rId16"/>
    <p:sldId id="319" r:id="rId17"/>
    <p:sldId id="327" r:id="rId18"/>
    <p:sldId id="320" r:id="rId19"/>
    <p:sldId id="323" r:id="rId20"/>
    <p:sldId id="321" r:id="rId21"/>
    <p:sldId id="322" r:id="rId22"/>
    <p:sldId id="325" r:id="rId23"/>
    <p:sldId id="326" r:id="rId24"/>
    <p:sldId id="328" r:id="rId25"/>
    <p:sldId id="329" r:id="rId2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0.xlsx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2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6651234567901239E-2"/>
          <c:y val="5.2837606678977862E-2"/>
          <c:w val="0.89622654807037994"/>
          <c:h val="0.73676601792061003"/>
        </c:manualLayout>
      </c:layout>
      <c:lineChart>
        <c:grouping val="standar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Muy bajo</c:v>
                </c:pt>
              </c:strCache>
            </c:strRef>
          </c:tx>
          <c:spPr>
            <a:ln w="63500"/>
          </c:spPr>
          <c:marker>
            <c:symbol val="none"/>
          </c:marker>
          <c:cat>
            <c:strRef>
              <c:f>Hoja1!$A$2:$A$9</c:f>
              <c:strCache>
                <c:ptCount val="8"/>
                <c:pt idx="0">
                  <c:v>15 a 19</c:v>
                </c:pt>
                <c:pt idx="1">
                  <c:v>20 a 24</c:v>
                </c:pt>
                <c:pt idx="2">
                  <c:v>25 a 29</c:v>
                </c:pt>
                <c:pt idx="3">
                  <c:v>30 a 34</c:v>
                </c:pt>
                <c:pt idx="4">
                  <c:v>35 a 39</c:v>
                </c:pt>
                <c:pt idx="5">
                  <c:v>40 a 44</c:v>
                </c:pt>
                <c:pt idx="6">
                  <c:v>45 a 49</c:v>
                </c:pt>
                <c:pt idx="7">
                  <c:v>50 a 54</c:v>
                </c:pt>
              </c:strCache>
            </c:strRef>
          </c:cat>
          <c:val>
            <c:numRef>
              <c:f>Hoja1!$B$2:$B$9</c:f>
              <c:numCache>
                <c:formatCode>###0.00</c:formatCode>
                <c:ptCount val="8"/>
                <c:pt idx="0">
                  <c:v>15.548630805413072</c:v>
                </c:pt>
                <c:pt idx="1">
                  <c:v>16.982389115141164</c:v>
                </c:pt>
                <c:pt idx="2">
                  <c:v>17.736502315532412</c:v>
                </c:pt>
                <c:pt idx="3">
                  <c:v>18.271102790497633</c:v>
                </c:pt>
                <c:pt idx="4">
                  <c:v>18.701316388704829</c:v>
                </c:pt>
                <c:pt idx="5">
                  <c:v>18.858973875379657</c:v>
                </c:pt>
                <c:pt idx="6">
                  <c:v>18.498705288505832</c:v>
                </c:pt>
                <c:pt idx="7">
                  <c:v>18.209981624381491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Bajo</c:v>
                </c:pt>
              </c:strCache>
            </c:strRef>
          </c:tx>
          <c:spPr>
            <a:ln w="63500"/>
          </c:spPr>
          <c:marker>
            <c:symbol val="none"/>
          </c:marker>
          <c:cat>
            <c:strRef>
              <c:f>Hoja1!$A$2:$A$9</c:f>
              <c:strCache>
                <c:ptCount val="8"/>
                <c:pt idx="0">
                  <c:v>15 a 19</c:v>
                </c:pt>
                <c:pt idx="1">
                  <c:v>20 a 24</c:v>
                </c:pt>
                <c:pt idx="2">
                  <c:v>25 a 29</c:v>
                </c:pt>
                <c:pt idx="3">
                  <c:v>30 a 34</c:v>
                </c:pt>
                <c:pt idx="4">
                  <c:v>35 a 39</c:v>
                </c:pt>
                <c:pt idx="5">
                  <c:v>40 a 44</c:v>
                </c:pt>
                <c:pt idx="6">
                  <c:v>45 a 49</c:v>
                </c:pt>
                <c:pt idx="7">
                  <c:v>50 a 54</c:v>
                </c:pt>
              </c:strCache>
            </c:strRef>
          </c:cat>
          <c:val>
            <c:numRef>
              <c:f>Hoja1!$C$2:$C$9</c:f>
              <c:numCache>
                <c:formatCode>###0.00</c:formatCode>
                <c:ptCount val="8"/>
                <c:pt idx="0">
                  <c:v>15.749313721980975</c:v>
                </c:pt>
                <c:pt idx="1">
                  <c:v>17.219248290432123</c:v>
                </c:pt>
                <c:pt idx="2">
                  <c:v>18.048040206821529</c:v>
                </c:pt>
                <c:pt idx="3">
                  <c:v>18.507047307183168</c:v>
                </c:pt>
                <c:pt idx="4">
                  <c:v>19.091094319669359</c:v>
                </c:pt>
                <c:pt idx="5">
                  <c:v>19.425931142712002</c:v>
                </c:pt>
                <c:pt idx="6">
                  <c:v>19.2296486408997</c:v>
                </c:pt>
                <c:pt idx="7">
                  <c:v>18.997322622185294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Medio</c:v>
                </c:pt>
              </c:strCache>
            </c:strRef>
          </c:tx>
          <c:spPr>
            <a:ln w="63500"/>
          </c:spPr>
          <c:marker>
            <c:symbol val="none"/>
          </c:marker>
          <c:cat>
            <c:strRef>
              <c:f>Hoja1!$A$2:$A$9</c:f>
              <c:strCache>
                <c:ptCount val="8"/>
                <c:pt idx="0">
                  <c:v>15 a 19</c:v>
                </c:pt>
                <c:pt idx="1">
                  <c:v>20 a 24</c:v>
                </c:pt>
                <c:pt idx="2">
                  <c:v>25 a 29</c:v>
                </c:pt>
                <c:pt idx="3">
                  <c:v>30 a 34</c:v>
                </c:pt>
                <c:pt idx="4">
                  <c:v>35 a 39</c:v>
                </c:pt>
                <c:pt idx="5">
                  <c:v>40 a 44</c:v>
                </c:pt>
                <c:pt idx="6">
                  <c:v>45 a 49</c:v>
                </c:pt>
                <c:pt idx="7">
                  <c:v>50 a 54</c:v>
                </c:pt>
              </c:strCache>
            </c:strRef>
          </c:cat>
          <c:val>
            <c:numRef>
              <c:f>Hoja1!$D$2:$D$9</c:f>
              <c:numCache>
                <c:formatCode>###0.00</c:formatCode>
                <c:ptCount val="8"/>
                <c:pt idx="0">
                  <c:v>16.039755758878485</c:v>
                </c:pt>
                <c:pt idx="1">
                  <c:v>17.741265037134138</c:v>
                </c:pt>
                <c:pt idx="2">
                  <c:v>18.839336421450593</c:v>
                </c:pt>
                <c:pt idx="3">
                  <c:v>19.648200057151616</c:v>
                </c:pt>
                <c:pt idx="4">
                  <c:v>19.938315153259481</c:v>
                </c:pt>
                <c:pt idx="5">
                  <c:v>20.356376838229213</c:v>
                </c:pt>
                <c:pt idx="6">
                  <c:v>20.354624361750879</c:v>
                </c:pt>
                <c:pt idx="7">
                  <c:v>20.350544541567725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Hoja1!$E$1</c:f>
              <c:strCache>
                <c:ptCount val="1"/>
                <c:pt idx="0">
                  <c:v>Alto</c:v>
                </c:pt>
              </c:strCache>
            </c:strRef>
          </c:tx>
          <c:spPr>
            <a:ln w="63500"/>
          </c:spPr>
          <c:marker>
            <c:symbol val="none"/>
          </c:marker>
          <c:cat>
            <c:strRef>
              <c:f>Hoja1!$A$2:$A$9</c:f>
              <c:strCache>
                <c:ptCount val="8"/>
                <c:pt idx="0">
                  <c:v>15 a 19</c:v>
                </c:pt>
                <c:pt idx="1">
                  <c:v>20 a 24</c:v>
                </c:pt>
                <c:pt idx="2">
                  <c:v>25 a 29</c:v>
                </c:pt>
                <c:pt idx="3">
                  <c:v>30 a 34</c:v>
                </c:pt>
                <c:pt idx="4">
                  <c:v>35 a 39</c:v>
                </c:pt>
                <c:pt idx="5">
                  <c:v>40 a 44</c:v>
                </c:pt>
                <c:pt idx="6">
                  <c:v>45 a 49</c:v>
                </c:pt>
                <c:pt idx="7">
                  <c:v>50 a 54</c:v>
                </c:pt>
              </c:strCache>
            </c:strRef>
          </c:cat>
          <c:val>
            <c:numRef>
              <c:f>Hoja1!$E$2:$E$9</c:f>
              <c:numCache>
                <c:formatCode>###0.00</c:formatCode>
                <c:ptCount val="8"/>
                <c:pt idx="0">
                  <c:v>16.246510156145437</c:v>
                </c:pt>
                <c:pt idx="1">
                  <c:v>18.184260139730853</c:v>
                </c:pt>
                <c:pt idx="2">
                  <c:v>19.609014268622314</c:v>
                </c:pt>
                <c:pt idx="3">
                  <c:v>20.658386546804916</c:v>
                </c:pt>
                <c:pt idx="4">
                  <c:v>21.173237712921114</c:v>
                </c:pt>
                <c:pt idx="5">
                  <c:v>21.047673072308672</c:v>
                </c:pt>
                <c:pt idx="6">
                  <c:v>21.254781135518424</c:v>
                </c:pt>
                <c:pt idx="7">
                  <c:v>21.027725041969763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7106560"/>
        <c:axId val="39419200"/>
      </c:lineChart>
      <c:catAx>
        <c:axId val="4710656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Arial Narrow" panose="020B0606020202030204" pitchFamily="34" charset="0"/>
              </a:defRPr>
            </a:pPr>
            <a:endParaRPr lang="es-MX"/>
          </a:p>
        </c:txPr>
        <c:crossAx val="39419200"/>
        <c:crosses val="autoZero"/>
        <c:auto val="1"/>
        <c:lblAlgn val="ctr"/>
        <c:lblOffset val="100"/>
        <c:noMultiLvlLbl val="0"/>
      </c:catAx>
      <c:valAx>
        <c:axId val="39419200"/>
        <c:scaling>
          <c:orientation val="minMax"/>
          <c:min val="15"/>
        </c:scaling>
        <c:delete val="0"/>
        <c:axPos val="l"/>
        <c:majorGridlines/>
        <c:numFmt formatCode="#,##0" sourceLinked="0"/>
        <c:majorTickMark val="out"/>
        <c:minorTickMark val="none"/>
        <c:tickLblPos val="nextTo"/>
        <c:crossAx val="4710656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24642333770778652"/>
          <c:y val="0.66815165483050898"/>
          <c:w val="0.72163221784776899"/>
          <c:h val="0.1042439154372042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 Pastillas</c:v>
                </c:pt>
              </c:strCache>
            </c:strRef>
          </c:tx>
          <c:marker>
            <c:symbol val="none"/>
          </c:marker>
          <c:cat>
            <c:strRef>
              <c:f>Hoja1!$A$2:$A$9</c:f>
              <c:strCache>
                <c:ptCount val="8"/>
                <c:pt idx="0">
                  <c:v>15 a 19</c:v>
                </c:pt>
                <c:pt idx="1">
                  <c:v>20 a 24</c:v>
                </c:pt>
                <c:pt idx="2">
                  <c:v>25 a 29</c:v>
                </c:pt>
                <c:pt idx="3">
                  <c:v>30 a 34</c:v>
                </c:pt>
                <c:pt idx="4">
                  <c:v>35 a 39</c:v>
                </c:pt>
                <c:pt idx="5">
                  <c:v>40 a 44</c:v>
                </c:pt>
                <c:pt idx="6">
                  <c:v>45 a 49</c:v>
                </c:pt>
                <c:pt idx="7">
                  <c:v>50 a 54</c:v>
                </c:pt>
              </c:strCache>
            </c:strRef>
          </c:cat>
          <c:val>
            <c:numRef>
              <c:f>Hoja1!$B$2:$B$9</c:f>
              <c:numCache>
                <c:formatCode>####.00</c:formatCode>
                <c:ptCount val="8"/>
                <c:pt idx="0">
                  <c:v>0.75406183919020864</c:v>
                </c:pt>
                <c:pt idx="1">
                  <c:v>0.79206082830258329</c:v>
                </c:pt>
                <c:pt idx="2">
                  <c:v>0.80830300129655186</c:v>
                </c:pt>
                <c:pt idx="3">
                  <c:v>0.81168090706183216</c:v>
                </c:pt>
                <c:pt idx="4">
                  <c:v>0.81994782187637627</c:v>
                </c:pt>
                <c:pt idx="5">
                  <c:v>0.81596306434096866</c:v>
                </c:pt>
                <c:pt idx="6">
                  <c:v>0.79301856883518695</c:v>
                </c:pt>
                <c:pt idx="7">
                  <c:v>0.77179694858433467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 Inyectable</c:v>
                </c:pt>
              </c:strCache>
            </c:strRef>
          </c:tx>
          <c:marker>
            <c:symbol val="none"/>
          </c:marker>
          <c:cat>
            <c:strRef>
              <c:f>Hoja1!$A$2:$A$9</c:f>
              <c:strCache>
                <c:ptCount val="8"/>
                <c:pt idx="0">
                  <c:v>15 a 19</c:v>
                </c:pt>
                <c:pt idx="1">
                  <c:v>20 a 24</c:v>
                </c:pt>
                <c:pt idx="2">
                  <c:v>25 a 29</c:v>
                </c:pt>
                <c:pt idx="3">
                  <c:v>30 a 34</c:v>
                </c:pt>
                <c:pt idx="4">
                  <c:v>35 a 39</c:v>
                </c:pt>
                <c:pt idx="5">
                  <c:v>40 a 44</c:v>
                </c:pt>
                <c:pt idx="6">
                  <c:v>45 a 49</c:v>
                </c:pt>
                <c:pt idx="7">
                  <c:v>50 a 54</c:v>
                </c:pt>
              </c:strCache>
            </c:strRef>
          </c:cat>
          <c:val>
            <c:numRef>
              <c:f>Hoja1!$C$2:$C$9</c:f>
              <c:numCache>
                <c:formatCode>####.00</c:formatCode>
                <c:ptCount val="8"/>
                <c:pt idx="0">
                  <c:v>0.40912927611471667</c:v>
                </c:pt>
                <c:pt idx="1">
                  <c:v>0.54821489745928131</c:v>
                </c:pt>
                <c:pt idx="2">
                  <c:v>0.59847840576362543</c:v>
                </c:pt>
                <c:pt idx="3">
                  <c:v>0.59179763146469877</c:v>
                </c:pt>
                <c:pt idx="4">
                  <c:v>0.59373061325275156</c:v>
                </c:pt>
                <c:pt idx="5">
                  <c:v>0.56590049831187339</c:v>
                </c:pt>
                <c:pt idx="6">
                  <c:v>0.55796228869314657</c:v>
                </c:pt>
                <c:pt idx="7">
                  <c:v>0.53196213688088068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 Norplant</c:v>
                </c:pt>
              </c:strCache>
            </c:strRef>
          </c:tx>
          <c:marker>
            <c:symbol val="none"/>
          </c:marker>
          <c:cat>
            <c:strRef>
              <c:f>Hoja1!$A$2:$A$9</c:f>
              <c:strCache>
                <c:ptCount val="8"/>
                <c:pt idx="0">
                  <c:v>15 a 19</c:v>
                </c:pt>
                <c:pt idx="1">
                  <c:v>20 a 24</c:v>
                </c:pt>
                <c:pt idx="2">
                  <c:v>25 a 29</c:v>
                </c:pt>
                <c:pt idx="3">
                  <c:v>30 a 34</c:v>
                </c:pt>
                <c:pt idx="4">
                  <c:v>35 a 39</c:v>
                </c:pt>
                <c:pt idx="5">
                  <c:v>40 a 44</c:v>
                </c:pt>
                <c:pt idx="6">
                  <c:v>45 a 49</c:v>
                </c:pt>
                <c:pt idx="7">
                  <c:v>50 a 54</c:v>
                </c:pt>
              </c:strCache>
            </c:strRef>
          </c:cat>
          <c:val>
            <c:numRef>
              <c:f>Hoja1!$D$2:$D$9</c:f>
              <c:numCache>
                <c:formatCode>####.00</c:formatCode>
                <c:ptCount val="8"/>
                <c:pt idx="0">
                  <c:v>0.25069519462356665</c:v>
                </c:pt>
                <c:pt idx="1">
                  <c:v>0.39946177271429517</c:v>
                </c:pt>
                <c:pt idx="2">
                  <c:v>0.4353521408541331</c:v>
                </c:pt>
                <c:pt idx="3">
                  <c:v>0.3802741703911473</c:v>
                </c:pt>
                <c:pt idx="4">
                  <c:v>0.31914400382820485</c:v>
                </c:pt>
                <c:pt idx="5">
                  <c:v>0.28427602562113596</c:v>
                </c:pt>
                <c:pt idx="6">
                  <c:v>0.23125196956022342</c:v>
                </c:pt>
                <c:pt idx="7">
                  <c:v>0.20528273964640503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Hoja1!$E$1</c:f>
              <c:strCache>
                <c:ptCount val="1"/>
                <c:pt idx="0">
                  <c:v> Parche</c:v>
                </c:pt>
              </c:strCache>
            </c:strRef>
          </c:tx>
          <c:marker>
            <c:symbol val="none"/>
          </c:marker>
          <c:cat>
            <c:strRef>
              <c:f>Hoja1!$A$2:$A$9</c:f>
              <c:strCache>
                <c:ptCount val="8"/>
                <c:pt idx="0">
                  <c:v>15 a 19</c:v>
                </c:pt>
                <c:pt idx="1">
                  <c:v>20 a 24</c:v>
                </c:pt>
                <c:pt idx="2">
                  <c:v>25 a 29</c:v>
                </c:pt>
                <c:pt idx="3">
                  <c:v>30 a 34</c:v>
                </c:pt>
                <c:pt idx="4">
                  <c:v>35 a 39</c:v>
                </c:pt>
                <c:pt idx="5">
                  <c:v>40 a 44</c:v>
                </c:pt>
                <c:pt idx="6">
                  <c:v>45 a 49</c:v>
                </c:pt>
                <c:pt idx="7">
                  <c:v>50 a 54</c:v>
                </c:pt>
              </c:strCache>
            </c:strRef>
          </c:cat>
          <c:val>
            <c:numRef>
              <c:f>Hoja1!$E$2:$E$9</c:f>
              <c:numCache>
                <c:formatCode>####.00</c:formatCode>
                <c:ptCount val="8"/>
                <c:pt idx="0">
                  <c:v>0.38928968214024184</c:v>
                </c:pt>
                <c:pt idx="1">
                  <c:v>0.40372353680929296</c:v>
                </c:pt>
                <c:pt idx="2">
                  <c:v>0.38081416234391502</c:v>
                </c:pt>
                <c:pt idx="3">
                  <c:v>0.34723190497035794</c:v>
                </c:pt>
                <c:pt idx="4">
                  <c:v>0.32721961701309693</c:v>
                </c:pt>
                <c:pt idx="5">
                  <c:v>0.30733934151909409</c:v>
                </c:pt>
                <c:pt idx="6">
                  <c:v>0.26940117696023858</c:v>
                </c:pt>
                <c:pt idx="7">
                  <c:v>0.2427366841673077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Hoja1!$F$1</c:f>
              <c:strCache>
                <c:ptCount val="1"/>
                <c:pt idx="0">
                  <c:v>DIU</c:v>
                </c:pt>
              </c:strCache>
            </c:strRef>
          </c:tx>
          <c:marker>
            <c:symbol val="none"/>
          </c:marker>
          <c:cat>
            <c:strRef>
              <c:f>Hoja1!$A$2:$A$9</c:f>
              <c:strCache>
                <c:ptCount val="8"/>
                <c:pt idx="0">
                  <c:v>15 a 19</c:v>
                </c:pt>
                <c:pt idx="1">
                  <c:v>20 a 24</c:v>
                </c:pt>
                <c:pt idx="2">
                  <c:v>25 a 29</c:v>
                </c:pt>
                <c:pt idx="3">
                  <c:v>30 a 34</c:v>
                </c:pt>
                <c:pt idx="4">
                  <c:v>35 a 39</c:v>
                </c:pt>
                <c:pt idx="5">
                  <c:v>40 a 44</c:v>
                </c:pt>
                <c:pt idx="6">
                  <c:v>45 a 49</c:v>
                </c:pt>
                <c:pt idx="7">
                  <c:v>50 a 54</c:v>
                </c:pt>
              </c:strCache>
            </c:strRef>
          </c:cat>
          <c:val>
            <c:numRef>
              <c:f>Hoja1!$F$2:$F$9</c:f>
              <c:numCache>
                <c:formatCode>####.00</c:formatCode>
                <c:ptCount val="8"/>
                <c:pt idx="0">
                  <c:v>0.50551347679413361</c:v>
                </c:pt>
                <c:pt idx="1">
                  <c:v>0.68223460891630527</c:v>
                </c:pt>
                <c:pt idx="2">
                  <c:v>0.73071296958469723</c:v>
                </c:pt>
                <c:pt idx="3">
                  <c:v>0.72033476187645318</c:v>
                </c:pt>
                <c:pt idx="4">
                  <c:v>0.71774450231798304</c:v>
                </c:pt>
                <c:pt idx="5">
                  <c:v>0.7102123920447414</c:v>
                </c:pt>
                <c:pt idx="6">
                  <c:v>0.66970392366824794</c:v>
                </c:pt>
                <c:pt idx="7">
                  <c:v>0.63710787304821392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Hoja1!$G$1</c:f>
              <c:strCache>
                <c:ptCount val="1"/>
                <c:pt idx="0">
                  <c:v> Condón masculino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strRef>
              <c:f>Hoja1!$A$2:$A$9</c:f>
              <c:strCache>
                <c:ptCount val="8"/>
                <c:pt idx="0">
                  <c:v>15 a 19</c:v>
                </c:pt>
                <c:pt idx="1">
                  <c:v>20 a 24</c:v>
                </c:pt>
                <c:pt idx="2">
                  <c:v>25 a 29</c:v>
                </c:pt>
                <c:pt idx="3">
                  <c:v>30 a 34</c:v>
                </c:pt>
                <c:pt idx="4">
                  <c:v>35 a 39</c:v>
                </c:pt>
                <c:pt idx="5">
                  <c:v>40 a 44</c:v>
                </c:pt>
                <c:pt idx="6">
                  <c:v>45 a 49</c:v>
                </c:pt>
                <c:pt idx="7">
                  <c:v>50 a 54</c:v>
                </c:pt>
              </c:strCache>
            </c:strRef>
          </c:cat>
          <c:val>
            <c:numRef>
              <c:f>Hoja1!$G$2:$G$9</c:f>
              <c:numCache>
                <c:formatCode>####.00</c:formatCode>
                <c:ptCount val="8"/>
                <c:pt idx="0">
                  <c:v>0.85987894288054145</c:v>
                </c:pt>
                <c:pt idx="1">
                  <c:v>0.81784170778623888</c:v>
                </c:pt>
                <c:pt idx="2">
                  <c:v>0.78103589109868543</c:v>
                </c:pt>
                <c:pt idx="3">
                  <c:v>0.74224546982495421</c:v>
                </c:pt>
                <c:pt idx="4">
                  <c:v>0.69469646455779743</c:v>
                </c:pt>
                <c:pt idx="5">
                  <c:v>0.64667162577480641</c:v>
                </c:pt>
                <c:pt idx="6">
                  <c:v>0.57702908691518806</c:v>
                </c:pt>
                <c:pt idx="7">
                  <c:v>0.52328888006579077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Hoja1!$H$1</c:f>
              <c:strCache>
                <c:ptCount val="1"/>
                <c:pt idx="0">
                  <c:v> Condón femenino</c:v>
                </c:pt>
              </c:strCache>
            </c:strRef>
          </c:tx>
          <c:marker>
            <c:symbol val="none"/>
          </c:marker>
          <c:cat>
            <c:strRef>
              <c:f>Hoja1!$A$2:$A$9</c:f>
              <c:strCache>
                <c:ptCount val="8"/>
                <c:pt idx="0">
                  <c:v>15 a 19</c:v>
                </c:pt>
                <c:pt idx="1">
                  <c:v>20 a 24</c:v>
                </c:pt>
                <c:pt idx="2">
                  <c:v>25 a 29</c:v>
                </c:pt>
                <c:pt idx="3">
                  <c:v>30 a 34</c:v>
                </c:pt>
                <c:pt idx="4">
                  <c:v>35 a 39</c:v>
                </c:pt>
                <c:pt idx="5">
                  <c:v>40 a 44</c:v>
                </c:pt>
                <c:pt idx="6">
                  <c:v>45 a 49</c:v>
                </c:pt>
                <c:pt idx="7">
                  <c:v>50 a 54</c:v>
                </c:pt>
              </c:strCache>
            </c:strRef>
          </c:cat>
          <c:val>
            <c:numRef>
              <c:f>Hoja1!$H$2:$H$9</c:f>
              <c:numCache>
                <c:formatCode>####.00</c:formatCode>
                <c:ptCount val="8"/>
                <c:pt idx="0">
                  <c:v>0.3667761545479275</c:v>
                </c:pt>
                <c:pt idx="1">
                  <c:v>0.316693565394635</c:v>
                </c:pt>
                <c:pt idx="2">
                  <c:v>0.27397649409920827</c:v>
                </c:pt>
                <c:pt idx="3">
                  <c:v>0.23658714203105238</c:v>
                </c:pt>
                <c:pt idx="4">
                  <c:v>0.20946158638482823</c:v>
                </c:pt>
                <c:pt idx="5">
                  <c:v>0.18494725983879651</c:v>
                </c:pt>
                <c:pt idx="6">
                  <c:v>0.16411295241013255</c:v>
                </c:pt>
                <c:pt idx="7">
                  <c:v>0.13708002428287905</c:v>
                </c:pt>
              </c:numCache>
            </c:numRef>
          </c:val>
          <c:smooth val="0"/>
        </c:ser>
        <c:ser>
          <c:idx val="7"/>
          <c:order val="7"/>
          <c:tx>
            <c:strRef>
              <c:f>Hoja1!$I$1</c:f>
              <c:strCache>
                <c:ptCount val="1"/>
                <c:pt idx="0">
                  <c:v> Óvulos, jaleas o espumas</c:v>
                </c:pt>
              </c:strCache>
            </c:strRef>
          </c:tx>
          <c:marker>
            <c:symbol val="none"/>
          </c:marker>
          <c:cat>
            <c:strRef>
              <c:f>Hoja1!$A$2:$A$9</c:f>
              <c:strCache>
                <c:ptCount val="8"/>
                <c:pt idx="0">
                  <c:v>15 a 19</c:v>
                </c:pt>
                <c:pt idx="1">
                  <c:v>20 a 24</c:v>
                </c:pt>
                <c:pt idx="2">
                  <c:v>25 a 29</c:v>
                </c:pt>
                <c:pt idx="3">
                  <c:v>30 a 34</c:v>
                </c:pt>
                <c:pt idx="4">
                  <c:v>35 a 39</c:v>
                </c:pt>
                <c:pt idx="5">
                  <c:v>40 a 44</c:v>
                </c:pt>
                <c:pt idx="6">
                  <c:v>45 a 49</c:v>
                </c:pt>
                <c:pt idx="7">
                  <c:v>50 a 54</c:v>
                </c:pt>
              </c:strCache>
            </c:strRef>
          </c:cat>
          <c:val>
            <c:numRef>
              <c:f>Hoja1!$I$2:$I$9</c:f>
              <c:numCache>
                <c:formatCode>####.00</c:formatCode>
                <c:ptCount val="8"/>
                <c:pt idx="0">
                  <c:v>6.9896231131335293E-2</c:v>
                </c:pt>
                <c:pt idx="1">
                  <c:v>6.4352837355240014E-2</c:v>
                </c:pt>
                <c:pt idx="2">
                  <c:v>6.7910676250595214E-2</c:v>
                </c:pt>
                <c:pt idx="3">
                  <c:v>5.4283963027214492E-2</c:v>
                </c:pt>
                <c:pt idx="4">
                  <c:v>5.7573467699955146E-2</c:v>
                </c:pt>
                <c:pt idx="5">
                  <c:v>6.2218106562645106E-2</c:v>
                </c:pt>
                <c:pt idx="6">
                  <c:v>6.9042230810894084E-2</c:v>
                </c:pt>
                <c:pt idx="7">
                  <c:v>8.0213467787379547E-2</c:v>
                </c:pt>
              </c:numCache>
            </c:numRef>
          </c:val>
          <c:smooth val="0"/>
        </c:ser>
        <c:ser>
          <c:idx val="8"/>
          <c:order val="8"/>
          <c:tx>
            <c:strRef>
              <c:f>Hoja1!$J$1</c:f>
              <c:strCache>
                <c:ptCount val="1"/>
                <c:pt idx="0">
                  <c:v> Ritmo</c:v>
                </c:pt>
              </c:strCache>
            </c:strRef>
          </c:tx>
          <c:marker>
            <c:symbol val="none"/>
          </c:marker>
          <c:cat>
            <c:strRef>
              <c:f>Hoja1!$A$2:$A$9</c:f>
              <c:strCache>
                <c:ptCount val="8"/>
                <c:pt idx="0">
                  <c:v>15 a 19</c:v>
                </c:pt>
                <c:pt idx="1">
                  <c:v>20 a 24</c:v>
                </c:pt>
                <c:pt idx="2">
                  <c:v>25 a 29</c:v>
                </c:pt>
                <c:pt idx="3">
                  <c:v>30 a 34</c:v>
                </c:pt>
                <c:pt idx="4">
                  <c:v>35 a 39</c:v>
                </c:pt>
                <c:pt idx="5">
                  <c:v>40 a 44</c:v>
                </c:pt>
                <c:pt idx="6">
                  <c:v>45 a 49</c:v>
                </c:pt>
                <c:pt idx="7">
                  <c:v>50 a 54</c:v>
                </c:pt>
              </c:strCache>
            </c:strRef>
          </c:cat>
          <c:val>
            <c:numRef>
              <c:f>Hoja1!$J$2:$J$9</c:f>
              <c:numCache>
                <c:formatCode>####.00</c:formatCode>
                <c:ptCount val="8"/>
                <c:pt idx="0">
                  <c:v>8.5820054108494165E-2</c:v>
                </c:pt>
                <c:pt idx="1">
                  <c:v>0.10410496070537796</c:v>
                </c:pt>
                <c:pt idx="2">
                  <c:v>0.11454533999330155</c:v>
                </c:pt>
                <c:pt idx="3">
                  <c:v>0.12669380538306668</c:v>
                </c:pt>
                <c:pt idx="4">
                  <c:v>0.12634544299524755</c:v>
                </c:pt>
                <c:pt idx="5">
                  <c:v>0.13858098399048449</c:v>
                </c:pt>
                <c:pt idx="6">
                  <c:v>0.14163608639155922</c:v>
                </c:pt>
                <c:pt idx="7">
                  <c:v>0.14155387398106961</c:v>
                </c:pt>
              </c:numCache>
            </c:numRef>
          </c:val>
          <c:smooth val="0"/>
        </c:ser>
        <c:ser>
          <c:idx val="9"/>
          <c:order val="9"/>
          <c:tx>
            <c:strRef>
              <c:f>Hoja1!$K$1</c:f>
              <c:strCache>
                <c:ptCount val="1"/>
                <c:pt idx="0">
                  <c:v> Retiro</c:v>
                </c:pt>
              </c:strCache>
            </c:strRef>
          </c:tx>
          <c:marker>
            <c:symbol val="none"/>
          </c:marker>
          <c:cat>
            <c:strRef>
              <c:f>Hoja1!$A$2:$A$9</c:f>
              <c:strCache>
                <c:ptCount val="8"/>
                <c:pt idx="0">
                  <c:v>15 a 19</c:v>
                </c:pt>
                <c:pt idx="1">
                  <c:v>20 a 24</c:v>
                </c:pt>
                <c:pt idx="2">
                  <c:v>25 a 29</c:v>
                </c:pt>
                <c:pt idx="3">
                  <c:v>30 a 34</c:v>
                </c:pt>
                <c:pt idx="4">
                  <c:v>35 a 39</c:v>
                </c:pt>
                <c:pt idx="5">
                  <c:v>40 a 44</c:v>
                </c:pt>
                <c:pt idx="6">
                  <c:v>45 a 49</c:v>
                </c:pt>
                <c:pt idx="7">
                  <c:v>50 a 54</c:v>
                </c:pt>
              </c:strCache>
            </c:strRef>
          </c:cat>
          <c:val>
            <c:numRef>
              <c:f>Hoja1!$K$2:$K$9</c:f>
              <c:numCache>
                <c:formatCode>####.00</c:formatCode>
                <c:ptCount val="8"/>
                <c:pt idx="0">
                  <c:v>4.7604078625082834E-2</c:v>
                </c:pt>
                <c:pt idx="1">
                  <c:v>5.5542797309422194E-2</c:v>
                </c:pt>
                <c:pt idx="2">
                  <c:v>5.6785994170501002E-2</c:v>
                </c:pt>
                <c:pt idx="3">
                  <c:v>5.1003538031132417E-2</c:v>
                </c:pt>
                <c:pt idx="4">
                  <c:v>5.2706778471510909E-2</c:v>
                </c:pt>
                <c:pt idx="5">
                  <c:v>4.8709846923321337E-2</c:v>
                </c:pt>
                <c:pt idx="6">
                  <c:v>4.6990035712046067E-2</c:v>
                </c:pt>
                <c:pt idx="7">
                  <c:v>4.3082506712485882E-2</c:v>
                </c:pt>
              </c:numCache>
            </c:numRef>
          </c:val>
          <c:smooth val="0"/>
        </c:ser>
        <c:ser>
          <c:idx val="10"/>
          <c:order val="10"/>
          <c:tx>
            <c:strRef>
              <c:f>Hoja1!$L$1</c:f>
              <c:strCache>
                <c:ptCount val="1"/>
                <c:pt idx="0">
                  <c:v> Anticoncepción de emergencia</c:v>
                </c:pt>
              </c:strCache>
            </c:strRef>
          </c:tx>
          <c:marker>
            <c:symbol val="none"/>
          </c:marker>
          <c:cat>
            <c:strRef>
              <c:f>Hoja1!$A$2:$A$9</c:f>
              <c:strCache>
                <c:ptCount val="8"/>
                <c:pt idx="0">
                  <c:v>15 a 19</c:v>
                </c:pt>
                <c:pt idx="1">
                  <c:v>20 a 24</c:v>
                </c:pt>
                <c:pt idx="2">
                  <c:v>25 a 29</c:v>
                </c:pt>
                <c:pt idx="3">
                  <c:v>30 a 34</c:v>
                </c:pt>
                <c:pt idx="4">
                  <c:v>35 a 39</c:v>
                </c:pt>
                <c:pt idx="5">
                  <c:v>40 a 44</c:v>
                </c:pt>
                <c:pt idx="6">
                  <c:v>45 a 49</c:v>
                </c:pt>
                <c:pt idx="7">
                  <c:v>50 a 54</c:v>
                </c:pt>
              </c:strCache>
            </c:strRef>
          </c:cat>
          <c:val>
            <c:numRef>
              <c:f>Hoja1!$L$2:$L$9</c:f>
              <c:numCache>
                <c:formatCode>####.00</c:formatCode>
                <c:ptCount val="8"/>
                <c:pt idx="0">
                  <c:v>0.21661299117480032</c:v>
                </c:pt>
                <c:pt idx="1">
                  <c:v>0.19016107113933775</c:v>
                </c:pt>
                <c:pt idx="2">
                  <c:v>0.14522990265378163</c:v>
                </c:pt>
                <c:pt idx="3">
                  <c:v>0.12433346664000498</c:v>
                </c:pt>
                <c:pt idx="4">
                  <c:v>0.10559262098534254</c:v>
                </c:pt>
                <c:pt idx="5">
                  <c:v>9.1421204666179173E-2</c:v>
                </c:pt>
                <c:pt idx="6">
                  <c:v>9.4338858817954216E-2</c:v>
                </c:pt>
                <c:pt idx="7">
                  <c:v>7.8822274158182021E-2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8531584"/>
        <c:axId val="48906240"/>
      </c:lineChart>
      <c:catAx>
        <c:axId val="3853158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Arial Narrow" panose="020B0606020202030204" pitchFamily="34" charset="0"/>
              </a:defRPr>
            </a:pPr>
            <a:endParaRPr lang="es-MX"/>
          </a:p>
        </c:txPr>
        <c:crossAx val="48906240"/>
        <c:crosses val="autoZero"/>
        <c:auto val="1"/>
        <c:lblAlgn val="ctr"/>
        <c:lblOffset val="100"/>
        <c:noMultiLvlLbl val="0"/>
      </c:catAx>
      <c:valAx>
        <c:axId val="48906240"/>
        <c:scaling>
          <c:orientation val="minMax"/>
          <c:max val="1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s-MX"/>
          </a:p>
        </c:txPr>
        <c:crossAx val="38531584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600">
              <a:latin typeface="Arial Narrow" panose="020B0606020202030204" pitchFamily="34" charset="0"/>
            </a:defRPr>
          </a:pPr>
          <a:endParaRPr lang="es-MX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 Pastillas</c:v>
                </c:pt>
              </c:strCache>
            </c:strRef>
          </c:tx>
          <c:marker>
            <c:symbol val="none"/>
          </c:marker>
          <c:cat>
            <c:strRef>
              <c:f>Hoja1!$A$2:$A$9</c:f>
              <c:strCache>
                <c:ptCount val="8"/>
                <c:pt idx="0">
                  <c:v>15 a 19</c:v>
                </c:pt>
                <c:pt idx="1">
                  <c:v>20 a 24</c:v>
                </c:pt>
                <c:pt idx="2">
                  <c:v>25 a 29</c:v>
                </c:pt>
                <c:pt idx="3">
                  <c:v>30 a 34</c:v>
                </c:pt>
                <c:pt idx="4">
                  <c:v>35 a 39</c:v>
                </c:pt>
                <c:pt idx="5">
                  <c:v>40 a 44</c:v>
                </c:pt>
                <c:pt idx="6">
                  <c:v>45 a 49</c:v>
                </c:pt>
                <c:pt idx="7">
                  <c:v>50 a 54</c:v>
                </c:pt>
              </c:strCache>
            </c:strRef>
          </c:cat>
          <c:val>
            <c:numRef>
              <c:f>Hoja1!$B$2:$B$9</c:f>
              <c:numCache>
                <c:formatCode>####.00</c:formatCode>
                <c:ptCount val="8"/>
                <c:pt idx="0">
                  <c:v>0.13983163871735957</c:v>
                </c:pt>
                <c:pt idx="1">
                  <c:v>0.22053212593991728</c:v>
                </c:pt>
                <c:pt idx="2">
                  <c:v>0.28491459684826625</c:v>
                </c:pt>
                <c:pt idx="3">
                  <c:v>0.29076324374764517</c:v>
                </c:pt>
                <c:pt idx="4">
                  <c:v>0.30759196514687231</c:v>
                </c:pt>
                <c:pt idx="5">
                  <c:v>0.31169957039532575</c:v>
                </c:pt>
                <c:pt idx="6">
                  <c:v>0.32650102648650042</c:v>
                </c:pt>
                <c:pt idx="7">
                  <c:v>0.34579765242687244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 Inyectable</c:v>
                </c:pt>
              </c:strCache>
            </c:strRef>
          </c:tx>
          <c:marker>
            <c:symbol val="none"/>
          </c:marker>
          <c:cat>
            <c:strRef>
              <c:f>Hoja1!$A$2:$A$9</c:f>
              <c:strCache>
                <c:ptCount val="8"/>
                <c:pt idx="0">
                  <c:v>15 a 19</c:v>
                </c:pt>
                <c:pt idx="1">
                  <c:v>20 a 24</c:v>
                </c:pt>
                <c:pt idx="2">
                  <c:v>25 a 29</c:v>
                </c:pt>
                <c:pt idx="3">
                  <c:v>30 a 34</c:v>
                </c:pt>
                <c:pt idx="4">
                  <c:v>35 a 39</c:v>
                </c:pt>
                <c:pt idx="5">
                  <c:v>40 a 44</c:v>
                </c:pt>
                <c:pt idx="6">
                  <c:v>45 a 49</c:v>
                </c:pt>
                <c:pt idx="7">
                  <c:v>50 a 54</c:v>
                </c:pt>
              </c:strCache>
            </c:strRef>
          </c:cat>
          <c:val>
            <c:numRef>
              <c:f>Hoja1!$C$2:$C$9</c:f>
              <c:numCache>
                <c:formatCode>####.00</c:formatCode>
                <c:ptCount val="8"/>
                <c:pt idx="0">
                  <c:v>0.35060846282651348</c:v>
                </c:pt>
                <c:pt idx="1">
                  <c:v>0.5732639346816778</c:v>
                </c:pt>
                <c:pt idx="2">
                  <c:v>0.66116331328637346</c:v>
                </c:pt>
                <c:pt idx="3">
                  <c:v>0.6553020476985697</c:v>
                </c:pt>
                <c:pt idx="4">
                  <c:v>0.65051427280516028</c:v>
                </c:pt>
                <c:pt idx="5">
                  <c:v>0.62407697791765249</c:v>
                </c:pt>
                <c:pt idx="6">
                  <c:v>0.61386856157212555</c:v>
                </c:pt>
                <c:pt idx="7">
                  <c:v>0.60050806105071453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 Norplant</c:v>
                </c:pt>
              </c:strCache>
            </c:strRef>
          </c:tx>
          <c:marker>
            <c:symbol val="none"/>
          </c:marker>
          <c:cat>
            <c:strRef>
              <c:f>Hoja1!$A$2:$A$9</c:f>
              <c:strCache>
                <c:ptCount val="8"/>
                <c:pt idx="0">
                  <c:v>15 a 19</c:v>
                </c:pt>
                <c:pt idx="1">
                  <c:v>20 a 24</c:v>
                </c:pt>
                <c:pt idx="2">
                  <c:v>25 a 29</c:v>
                </c:pt>
                <c:pt idx="3">
                  <c:v>30 a 34</c:v>
                </c:pt>
                <c:pt idx="4">
                  <c:v>35 a 39</c:v>
                </c:pt>
                <c:pt idx="5">
                  <c:v>40 a 44</c:v>
                </c:pt>
                <c:pt idx="6">
                  <c:v>45 a 49</c:v>
                </c:pt>
                <c:pt idx="7">
                  <c:v>50 a 54</c:v>
                </c:pt>
              </c:strCache>
            </c:strRef>
          </c:cat>
          <c:val>
            <c:numRef>
              <c:f>Hoja1!$D$2:$D$9</c:f>
              <c:numCache>
                <c:formatCode>####.00</c:formatCode>
                <c:ptCount val="8"/>
                <c:pt idx="0">
                  <c:v>0.38480688350928038</c:v>
                </c:pt>
                <c:pt idx="1">
                  <c:v>0.59795662777142256</c:v>
                </c:pt>
                <c:pt idx="2">
                  <c:v>0.67080972997947641</c:v>
                </c:pt>
                <c:pt idx="3">
                  <c:v>0.63358026592879757</c:v>
                </c:pt>
                <c:pt idx="4">
                  <c:v>0.57960534985567513</c:v>
                </c:pt>
                <c:pt idx="5">
                  <c:v>0.51854563302969203</c:v>
                </c:pt>
                <c:pt idx="6">
                  <c:v>0.45788812342286528</c:v>
                </c:pt>
                <c:pt idx="7">
                  <c:v>0.41009531745569805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Hoja1!$E$1</c:f>
              <c:strCache>
                <c:ptCount val="1"/>
                <c:pt idx="0">
                  <c:v> Parche</c:v>
                </c:pt>
              </c:strCache>
            </c:strRef>
          </c:tx>
          <c:marker>
            <c:symbol val="none"/>
          </c:marker>
          <c:cat>
            <c:strRef>
              <c:f>Hoja1!$A$2:$A$9</c:f>
              <c:strCache>
                <c:ptCount val="8"/>
                <c:pt idx="0">
                  <c:v>15 a 19</c:v>
                </c:pt>
                <c:pt idx="1">
                  <c:v>20 a 24</c:v>
                </c:pt>
                <c:pt idx="2">
                  <c:v>25 a 29</c:v>
                </c:pt>
                <c:pt idx="3">
                  <c:v>30 a 34</c:v>
                </c:pt>
                <c:pt idx="4">
                  <c:v>35 a 39</c:v>
                </c:pt>
                <c:pt idx="5">
                  <c:v>40 a 44</c:v>
                </c:pt>
                <c:pt idx="6">
                  <c:v>45 a 49</c:v>
                </c:pt>
                <c:pt idx="7">
                  <c:v>50 a 54</c:v>
                </c:pt>
              </c:strCache>
            </c:strRef>
          </c:cat>
          <c:val>
            <c:numRef>
              <c:f>Hoja1!$E$2:$E$9</c:f>
              <c:numCache>
                <c:formatCode>####.00</c:formatCode>
                <c:ptCount val="8"/>
                <c:pt idx="0">
                  <c:v>0.11680656784827775</c:v>
                </c:pt>
                <c:pt idx="1">
                  <c:v>0.18300206563874849</c:v>
                </c:pt>
                <c:pt idx="2">
                  <c:v>0.21827173157335705</c:v>
                </c:pt>
                <c:pt idx="3">
                  <c:v>0.18492652820787236</c:v>
                </c:pt>
                <c:pt idx="4">
                  <c:v>0.14995759816014947</c:v>
                </c:pt>
                <c:pt idx="5">
                  <c:v>0.12209379640506229</c:v>
                </c:pt>
                <c:pt idx="6">
                  <c:v>9.843078141830558E-2</c:v>
                </c:pt>
                <c:pt idx="7">
                  <c:v>7.8486533177214032E-2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Hoja1!$F$1</c:f>
              <c:strCache>
                <c:ptCount val="1"/>
                <c:pt idx="0">
                  <c:v>DIU</c:v>
                </c:pt>
              </c:strCache>
            </c:strRef>
          </c:tx>
          <c:marker>
            <c:symbol val="none"/>
          </c:marker>
          <c:cat>
            <c:strRef>
              <c:f>Hoja1!$A$2:$A$9</c:f>
              <c:strCache>
                <c:ptCount val="8"/>
                <c:pt idx="0">
                  <c:v>15 a 19</c:v>
                </c:pt>
                <c:pt idx="1">
                  <c:v>20 a 24</c:v>
                </c:pt>
                <c:pt idx="2">
                  <c:v>25 a 29</c:v>
                </c:pt>
                <c:pt idx="3">
                  <c:v>30 a 34</c:v>
                </c:pt>
                <c:pt idx="4">
                  <c:v>35 a 39</c:v>
                </c:pt>
                <c:pt idx="5">
                  <c:v>40 a 44</c:v>
                </c:pt>
                <c:pt idx="6">
                  <c:v>45 a 49</c:v>
                </c:pt>
                <c:pt idx="7">
                  <c:v>50 a 54</c:v>
                </c:pt>
              </c:strCache>
            </c:strRef>
          </c:cat>
          <c:val>
            <c:numRef>
              <c:f>Hoja1!$F$2:$F$9</c:f>
              <c:numCache>
                <c:formatCode>####.00</c:formatCode>
                <c:ptCount val="8"/>
                <c:pt idx="0">
                  <c:v>0.55098140767937309</c:v>
                </c:pt>
                <c:pt idx="1">
                  <c:v>0.75045615440833979</c:v>
                </c:pt>
                <c:pt idx="2">
                  <c:v>0.81584575813880478</c:v>
                </c:pt>
                <c:pt idx="3">
                  <c:v>0.81995627901446977</c:v>
                </c:pt>
                <c:pt idx="4">
                  <c:v>0.82491673959841216</c:v>
                </c:pt>
                <c:pt idx="5">
                  <c:v>0.81259119402764701</c:v>
                </c:pt>
                <c:pt idx="6">
                  <c:v>0.78282461461444919</c:v>
                </c:pt>
                <c:pt idx="7">
                  <c:v>0.74860561698706329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Hoja1!$G$1</c:f>
              <c:strCache>
                <c:ptCount val="1"/>
                <c:pt idx="0">
                  <c:v> Condón masculino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strRef>
              <c:f>Hoja1!$A$2:$A$9</c:f>
              <c:strCache>
                <c:ptCount val="8"/>
                <c:pt idx="0">
                  <c:v>15 a 19</c:v>
                </c:pt>
                <c:pt idx="1">
                  <c:v>20 a 24</c:v>
                </c:pt>
                <c:pt idx="2">
                  <c:v>25 a 29</c:v>
                </c:pt>
                <c:pt idx="3">
                  <c:v>30 a 34</c:v>
                </c:pt>
                <c:pt idx="4">
                  <c:v>35 a 39</c:v>
                </c:pt>
                <c:pt idx="5">
                  <c:v>40 a 44</c:v>
                </c:pt>
                <c:pt idx="6">
                  <c:v>45 a 49</c:v>
                </c:pt>
                <c:pt idx="7">
                  <c:v>50 a 54</c:v>
                </c:pt>
              </c:strCache>
            </c:strRef>
          </c:cat>
          <c:val>
            <c:numRef>
              <c:f>Hoja1!$G$2:$G$9</c:f>
              <c:numCache>
                <c:formatCode>####.00</c:formatCode>
                <c:ptCount val="8"/>
                <c:pt idx="0">
                  <c:v>0.79538831270758492</c:v>
                </c:pt>
                <c:pt idx="1">
                  <c:v>0.87104771759188659</c:v>
                </c:pt>
                <c:pt idx="2">
                  <c:v>0.87417523203593406</c:v>
                </c:pt>
                <c:pt idx="3">
                  <c:v>0.8688901859267768</c:v>
                </c:pt>
                <c:pt idx="4">
                  <c:v>0.84916087262417428</c:v>
                </c:pt>
                <c:pt idx="5">
                  <c:v>0.81858506578899048</c:v>
                </c:pt>
                <c:pt idx="6">
                  <c:v>0.76688318268760736</c:v>
                </c:pt>
                <c:pt idx="7">
                  <c:v>0.71746883038608289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Hoja1!$H$1</c:f>
              <c:strCache>
                <c:ptCount val="1"/>
                <c:pt idx="0">
                  <c:v> Condón femenino</c:v>
                </c:pt>
              </c:strCache>
            </c:strRef>
          </c:tx>
          <c:marker>
            <c:symbol val="none"/>
          </c:marker>
          <c:cat>
            <c:strRef>
              <c:f>Hoja1!$A$2:$A$9</c:f>
              <c:strCache>
                <c:ptCount val="8"/>
                <c:pt idx="0">
                  <c:v>15 a 19</c:v>
                </c:pt>
                <c:pt idx="1">
                  <c:v>20 a 24</c:v>
                </c:pt>
                <c:pt idx="2">
                  <c:v>25 a 29</c:v>
                </c:pt>
                <c:pt idx="3">
                  <c:v>30 a 34</c:v>
                </c:pt>
                <c:pt idx="4">
                  <c:v>35 a 39</c:v>
                </c:pt>
                <c:pt idx="5">
                  <c:v>40 a 44</c:v>
                </c:pt>
                <c:pt idx="6">
                  <c:v>45 a 49</c:v>
                </c:pt>
                <c:pt idx="7">
                  <c:v>50 a 54</c:v>
                </c:pt>
              </c:strCache>
            </c:strRef>
          </c:cat>
          <c:val>
            <c:numRef>
              <c:f>Hoja1!$H$2:$H$9</c:f>
              <c:numCache>
                <c:formatCode>####.00</c:formatCode>
                <c:ptCount val="8"/>
                <c:pt idx="0">
                  <c:v>0.36580536574969374</c:v>
                </c:pt>
                <c:pt idx="1">
                  <c:v>0.3532996449128496</c:v>
                </c:pt>
                <c:pt idx="2">
                  <c:v>0.31232009408550404</c:v>
                </c:pt>
                <c:pt idx="3">
                  <c:v>0.25248058496408893</c:v>
                </c:pt>
                <c:pt idx="4">
                  <c:v>0.21682729163665826</c:v>
                </c:pt>
                <c:pt idx="5">
                  <c:v>0.19170416010993219</c:v>
                </c:pt>
                <c:pt idx="6">
                  <c:v>0.15866578716128493</c:v>
                </c:pt>
                <c:pt idx="7">
                  <c:v>0.13200688160105162</c:v>
                </c:pt>
              </c:numCache>
            </c:numRef>
          </c:val>
          <c:smooth val="0"/>
        </c:ser>
        <c:ser>
          <c:idx val="7"/>
          <c:order val="7"/>
          <c:tx>
            <c:strRef>
              <c:f>Hoja1!$I$1</c:f>
              <c:strCache>
                <c:ptCount val="1"/>
                <c:pt idx="0">
                  <c:v> Óvulos, jaleas o espumas</c:v>
                </c:pt>
              </c:strCache>
            </c:strRef>
          </c:tx>
          <c:marker>
            <c:symbol val="none"/>
          </c:marker>
          <c:cat>
            <c:strRef>
              <c:f>Hoja1!$A$2:$A$9</c:f>
              <c:strCache>
                <c:ptCount val="8"/>
                <c:pt idx="0">
                  <c:v>15 a 19</c:v>
                </c:pt>
                <c:pt idx="1">
                  <c:v>20 a 24</c:v>
                </c:pt>
                <c:pt idx="2">
                  <c:v>25 a 29</c:v>
                </c:pt>
                <c:pt idx="3">
                  <c:v>30 a 34</c:v>
                </c:pt>
                <c:pt idx="4">
                  <c:v>35 a 39</c:v>
                </c:pt>
                <c:pt idx="5">
                  <c:v>40 a 44</c:v>
                </c:pt>
                <c:pt idx="6">
                  <c:v>45 a 49</c:v>
                </c:pt>
                <c:pt idx="7">
                  <c:v>50 a 54</c:v>
                </c:pt>
              </c:strCache>
            </c:strRef>
          </c:cat>
          <c:val>
            <c:numRef>
              <c:f>Hoja1!$I$2:$I$9</c:f>
              <c:numCache>
                <c:formatCode>####.00</c:formatCode>
                <c:ptCount val="8"/>
                <c:pt idx="0">
                  <c:v>0.10597399695623377</c:v>
                </c:pt>
                <c:pt idx="1">
                  <c:v>0.12870587423127119</c:v>
                </c:pt>
                <c:pt idx="2">
                  <c:v>0.14610664865719228</c:v>
                </c:pt>
                <c:pt idx="3">
                  <c:v>0.15189934985975695</c:v>
                </c:pt>
                <c:pt idx="4">
                  <c:v>0.15942741536159366</c:v>
                </c:pt>
                <c:pt idx="5">
                  <c:v>0.1761829366046814</c:v>
                </c:pt>
                <c:pt idx="6">
                  <c:v>0.19085504909910195</c:v>
                </c:pt>
                <c:pt idx="7">
                  <c:v>0.23278269530619125</c:v>
                </c:pt>
              </c:numCache>
            </c:numRef>
          </c:val>
          <c:smooth val="0"/>
        </c:ser>
        <c:ser>
          <c:idx val="8"/>
          <c:order val="8"/>
          <c:tx>
            <c:strRef>
              <c:f>Hoja1!$J$1</c:f>
              <c:strCache>
                <c:ptCount val="1"/>
                <c:pt idx="0">
                  <c:v> Ritmo</c:v>
                </c:pt>
              </c:strCache>
            </c:strRef>
          </c:tx>
          <c:marker>
            <c:symbol val="none"/>
          </c:marker>
          <c:cat>
            <c:strRef>
              <c:f>Hoja1!$A$2:$A$9</c:f>
              <c:strCache>
                <c:ptCount val="8"/>
                <c:pt idx="0">
                  <c:v>15 a 19</c:v>
                </c:pt>
                <c:pt idx="1">
                  <c:v>20 a 24</c:v>
                </c:pt>
                <c:pt idx="2">
                  <c:v>25 a 29</c:v>
                </c:pt>
                <c:pt idx="3">
                  <c:v>30 a 34</c:v>
                </c:pt>
                <c:pt idx="4">
                  <c:v>35 a 39</c:v>
                </c:pt>
                <c:pt idx="5">
                  <c:v>40 a 44</c:v>
                </c:pt>
                <c:pt idx="6">
                  <c:v>45 a 49</c:v>
                </c:pt>
                <c:pt idx="7">
                  <c:v>50 a 54</c:v>
                </c:pt>
              </c:strCache>
            </c:strRef>
          </c:cat>
          <c:val>
            <c:numRef>
              <c:f>Hoja1!$J$2:$J$9</c:f>
              <c:numCache>
                <c:formatCode>####.00</c:formatCode>
                <c:ptCount val="8"/>
                <c:pt idx="0">
                  <c:v>0.22613493158272713</c:v>
                </c:pt>
                <c:pt idx="1">
                  <c:v>0.32569614300373584</c:v>
                </c:pt>
                <c:pt idx="2">
                  <c:v>0.37189880945143533</c:v>
                </c:pt>
                <c:pt idx="3">
                  <c:v>0.40003936149707053</c:v>
                </c:pt>
                <c:pt idx="4">
                  <c:v>0.41028147203777077</c:v>
                </c:pt>
                <c:pt idx="5">
                  <c:v>0.40809650590660212</c:v>
                </c:pt>
                <c:pt idx="6">
                  <c:v>0.3880161306155443</c:v>
                </c:pt>
                <c:pt idx="7">
                  <c:v>0.36734295085517565</c:v>
                </c:pt>
              </c:numCache>
            </c:numRef>
          </c:val>
          <c:smooth val="0"/>
        </c:ser>
        <c:ser>
          <c:idx val="9"/>
          <c:order val="9"/>
          <c:tx>
            <c:strRef>
              <c:f>Hoja1!$K$1</c:f>
              <c:strCache>
                <c:ptCount val="1"/>
                <c:pt idx="0">
                  <c:v> Retiro</c:v>
                </c:pt>
              </c:strCache>
            </c:strRef>
          </c:tx>
          <c:marker>
            <c:symbol val="none"/>
          </c:marker>
          <c:cat>
            <c:strRef>
              <c:f>Hoja1!$A$2:$A$9</c:f>
              <c:strCache>
                <c:ptCount val="8"/>
                <c:pt idx="0">
                  <c:v>15 a 19</c:v>
                </c:pt>
                <c:pt idx="1">
                  <c:v>20 a 24</c:v>
                </c:pt>
                <c:pt idx="2">
                  <c:v>25 a 29</c:v>
                </c:pt>
                <c:pt idx="3">
                  <c:v>30 a 34</c:v>
                </c:pt>
                <c:pt idx="4">
                  <c:v>35 a 39</c:v>
                </c:pt>
                <c:pt idx="5">
                  <c:v>40 a 44</c:v>
                </c:pt>
                <c:pt idx="6">
                  <c:v>45 a 49</c:v>
                </c:pt>
                <c:pt idx="7">
                  <c:v>50 a 54</c:v>
                </c:pt>
              </c:strCache>
            </c:strRef>
          </c:cat>
          <c:val>
            <c:numRef>
              <c:f>Hoja1!$K$2:$K$9</c:f>
              <c:numCache>
                <c:formatCode>####.00</c:formatCode>
                <c:ptCount val="8"/>
                <c:pt idx="0">
                  <c:v>0.27187053700047376</c:v>
                </c:pt>
                <c:pt idx="1">
                  <c:v>0.41176382564357022</c:v>
                </c:pt>
                <c:pt idx="2">
                  <c:v>0.44311087874664784</c:v>
                </c:pt>
                <c:pt idx="3">
                  <c:v>0.43663316886172182</c:v>
                </c:pt>
                <c:pt idx="4">
                  <c:v>0.41184554609935953</c:v>
                </c:pt>
                <c:pt idx="5">
                  <c:v>0.39227515015847142</c:v>
                </c:pt>
                <c:pt idx="6">
                  <c:v>0.36148544331278182</c:v>
                </c:pt>
                <c:pt idx="7">
                  <c:v>0.32931491726116197</c:v>
                </c:pt>
              </c:numCache>
            </c:numRef>
          </c:val>
          <c:smooth val="0"/>
        </c:ser>
        <c:ser>
          <c:idx val="10"/>
          <c:order val="10"/>
          <c:tx>
            <c:strRef>
              <c:f>Hoja1!$L$1</c:f>
              <c:strCache>
                <c:ptCount val="1"/>
                <c:pt idx="0">
                  <c:v> Anticoncepción de emergencia</c:v>
                </c:pt>
              </c:strCache>
            </c:strRef>
          </c:tx>
          <c:marker>
            <c:symbol val="none"/>
          </c:marker>
          <c:cat>
            <c:strRef>
              <c:f>Hoja1!$A$2:$A$9</c:f>
              <c:strCache>
                <c:ptCount val="8"/>
                <c:pt idx="0">
                  <c:v>15 a 19</c:v>
                </c:pt>
                <c:pt idx="1">
                  <c:v>20 a 24</c:v>
                </c:pt>
                <c:pt idx="2">
                  <c:v>25 a 29</c:v>
                </c:pt>
                <c:pt idx="3">
                  <c:v>30 a 34</c:v>
                </c:pt>
                <c:pt idx="4">
                  <c:v>35 a 39</c:v>
                </c:pt>
                <c:pt idx="5">
                  <c:v>40 a 44</c:v>
                </c:pt>
                <c:pt idx="6">
                  <c:v>45 a 49</c:v>
                </c:pt>
                <c:pt idx="7">
                  <c:v>50 a 54</c:v>
                </c:pt>
              </c:strCache>
            </c:strRef>
          </c:cat>
          <c:val>
            <c:numRef>
              <c:f>Hoja1!$L$2:$L$9</c:f>
              <c:numCache>
                <c:formatCode>####.00</c:formatCode>
                <c:ptCount val="8"/>
                <c:pt idx="0">
                  <c:v>0.59981401493616482</c:v>
                </c:pt>
                <c:pt idx="1">
                  <c:v>0.68359693687700851</c:v>
                </c:pt>
                <c:pt idx="2">
                  <c:v>0.66501471743953389</c:v>
                </c:pt>
                <c:pt idx="3">
                  <c:v>0.61314223641758181</c:v>
                </c:pt>
                <c:pt idx="4">
                  <c:v>0.57144917974220566</c:v>
                </c:pt>
                <c:pt idx="5">
                  <c:v>0.52073498230605264</c:v>
                </c:pt>
                <c:pt idx="6">
                  <c:v>0.46600555591275611</c:v>
                </c:pt>
                <c:pt idx="7">
                  <c:v>0.41376513129214737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8557184"/>
        <c:axId val="48909120"/>
      </c:lineChart>
      <c:catAx>
        <c:axId val="3855718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Arial Narrow" panose="020B0606020202030204" pitchFamily="34" charset="0"/>
              </a:defRPr>
            </a:pPr>
            <a:endParaRPr lang="es-MX"/>
          </a:p>
        </c:txPr>
        <c:crossAx val="48909120"/>
        <c:crosses val="autoZero"/>
        <c:auto val="1"/>
        <c:lblAlgn val="ctr"/>
        <c:lblOffset val="100"/>
        <c:noMultiLvlLbl val="0"/>
      </c:catAx>
      <c:valAx>
        <c:axId val="48909120"/>
        <c:scaling>
          <c:orientation val="minMax"/>
          <c:max val="1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s-MX"/>
          </a:p>
        </c:txPr>
        <c:crossAx val="38557184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600">
              <a:latin typeface="Arial Narrow" panose="020B0606020202030204" pitchFamily="34" charset="0"/>
            </a:defRPr>
          </a:pPr>
          <a:endParaRPr lang="es-MX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 Pastillas</c:v>
                </c:pt>
              </c:strCache>
            </c:strRef>
          </c:tx>
          <c:spPr>
            <a:ln w="63500"/>
          </c:spPr>
          <c:marker>
            <c:symbol val="none"/>
          </c:marker>
          <c:cat>
            <c:strRef>
              <c:f>Hoja1!$A$2:$A$9</c:f>
              <c:strCache>
                <c:ptCount val="8"/>
                <c:pt idx="0">
                  <c:v>15 a 19</c:v>
                </c:pt>
                <c:pt idx="1">
                  <c:v>20 a 24</c:v>
                </c:pt>
                <c:pt idx="2">
                  <c:v>25 a 29</c:v>
                </c:pt>
                <c:pt idx="3">
                  <c:v>30 a 34</c:v>
                </c:pt>
                <c:pt idx="4">
                  <c:v>35 a 39</c:v>
                </c:pt>
                <c:pt idx="5">
                  <c:v>40 a 44</c:v>
                </c:pt>
                <c:pt idx="6">
                  <c:v>45 a 49</c:v>
                </c:pt>
                <c:pt idx="7">
                  <c:v>50 a 54</c:v>
                </c:pt>
              </c:strCache>
            </c:strRef>
          </c:cat>
          <c:val>
            <c:numRef>
              <c:f>Hoja1!$B$2:$B$9</c:f>
              <c:numCache>
                <c:formatCode>####.00</c:formatCode>
                <c:ptCount val="8"/>
                <c:pt idx="0">
                  <c:v>0.80909875971843503</c:v>
                </c:pt>
                <c:pt idx="1">
                  <c:v>0.74394459387442979</c:v>
                </c:pt>
                <c:pt idx="2">
                  <c:v>0.68408604313652266</c:v>
                </c:pt>
                <c:pt idx="3">
                  <c:v>0.67880185224216727</c:v>
                </c:pt>
                <c:pt idx="4">
                  <c:v>0.66018110423409926</c:v>
                </c:pt>
                <c:pt idx="5">
                  <c:v>0.64782413358747681</c:v>
                </c:pt>
                <c:pt idx="6">
                  <c:v>0.61755565768825083</c:v>
                </c:pt>
                <c:pt idx="7">
                  <c:v>0.5910270344612133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 Inyectable</c:v>
                </c:pt>
              </c:strCache>
            </c:strRef>
          </c:tx>
          <c:marker>
            <c:symbol val="none"/>
          </c:marker>
          <c:cat>
            <c:strRef>
              <c:f>Hoja1!$A$2:$A$9</c:f>
              <c:strCache>
                <c:ptCount val="8"/>
                <c:pt idx="0">
                  <c:v>15 a 19</c:v>
                </c:pt>
                <c:pt idx="1">
                  <c:v>20 a 24</c:v>
                </c:pt>
                <c:pt idx="2">
                  <c:v>25 a 29</c:v>
                </c:pt>
                <c:pt idx="3">
                  <c:v>30 a 34</c:v>
                </c:pt>
                <c:pt idx="4">
                  <c:v>35 a 39</c:v>
                </c:pt>
                <c:pt idx="5">
                  <c:v>40 a 44</c:v>
                </c:pt>
                <c:pt idx="6">
                  <c:v>45 a 49</c:v>
                </c:pt>
                <c:pt idx="7">
                  <c:v>50 a 54</c:v>
                </c:pt>
              </c:strCache>
            </c:strRef>
          </c:cat>
          <c:val>
            <c:numRef>
              <c:f>Hoja1!$C$2:$C$9</c:f>
              <c:numCache>
                <c:formatCode>####.00</c:formatCode>
                <c:ptCount val="8"/>
                <c:pt idx="0">
                  <c:v>0.44860883284718311</c:v>
                </c:pt>
                <c:pt idx="1">
                  <c:v>0.31664867321667178</c:v>
                </c:pt>
                <c:pt idx="2">
                  <c:v>0.26758593094574856</c:v>
                </c:pt>
                <c:pt idx="3">
                  <c:v>0.27486372094950529</c:v>
                </c:pt>
                <c:pt idx="4">
                  <c:v>0.27592280369633659</c:v>
                </c:pt>
                <c:pt idx="5">
                  <c:v>0.29207138345265204</c:v>
                </c:pt>
                <c:pt idx="6">
                  <c:v>0.288371928114457</c:v>
                </c:pt>
                <c:pt idx="7">
                  <c:v>0.28254548294582416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 Norplant</c:v>
                </c:pt>
              </c:strCache>
            </c:strRef>
          </c:tx>
          <c:marker>
            <c:symbol val="none"/>
          </c:marker>
          <c:cat>
            <c:strRef>
              <c:f>Hoja1!$A$2:$A$9</c:f>
              <c:strCache>
                <c:ptCount val="8"/>
                <c:pt idx="0">
                  <c:v>15 a 19</c:v>
                </c:pt>
                <c:pt idx="1">
                  <c:v>20 a 24</c:v>
                </c:pt>
                <c:pt idx="2">
                  <c:v>25 a 29</c:v>
                </c:pt>
                <c:pt idx="3">
                  <c:v>30 a 34</c:v>
                </c:pt>
                <c:pt idx="4">
                  <c:v>35 a 39</c:v>
                </c:pt>
                <c:pt idx="5">
                  <c:v>40 a 44</c:v>
                </c:pt>
                <c:pt idx="6">
                  <c:v>45 a 49</c:v>
                </c:pt>
                <c:pt idx="7">
                  <c:v>50 a 54</c:v>
                </c:pt>
              </c:strCache>
            </c:strRef>
          </c:cat>
          <c:val>
            <c:numRef>
              <c:f>Hoja1!$D$2:$D$9</c:f>
              <c:numCache>
                <c:formatCode>####.00</c:formatCode>
                <c:ptCount val="8"/>
                <c:pt idx="0">
                  <c:v>0.1551406350372101</c:v>
                </c:pt>
                <c:pt idx="1">
                  <c:v>0.10958360210446094</c:v>
                </c:pt>
                <c:pt idx="2">
                  <c:v>8.8219969072925508E-2</c:v>
                </c:pt>
                <c:pt idx="3">
                  <c:v>9.7142508435250075E-2</c:v>
                </c:pt>
                <c:pt idx="4">
                  <c:v>0.10360737428632194</c:v>
                </c:pt>
                <c:pt idx="5">
                  <c:v>0.12077967892314245</c:v>
                </c:pt>
                <c:pt idx="6">
                  <c:v>0.12365544027261394</c:v>
                </c:pt>
                <c:pt idx="7">
                  <c:v>0.13984872052814779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Hoja1!$E$1</c:f>
              <c:strCache>
                <c:ptCount val="1"/>
                <c:pt idx="0">
                  <c:v> Parche</c:v>
                </c:pt>
              </c:strCache>
            </c:strRef>
          </c:tx>
          <c:spPr>
            <a:ln w="63500">
              <a:solidFill>
                <a:srgbClr val="7030A0"/>
              </a:solidFill>
            </a:ln>
          </c:spPr>
          <c:marker>
            <c:symbol val="none"/>
          </c:marker>
          <c:cat>
            <c:strRef>
              <c:f>Hoja1!$A$2:$A$9</c:f>
              <c:strCache>
                <c:ptCount val="8"/>
                <c:pt idx="0">
                  <c:v>15 a 19</c:v>
                </c:pt>
                <c:pt idx="1">
                  <c:v>20 a 24</c:v>
                </c:pt>
                <c:pt idx="2">
                  <c:v>25 a 29</c:v>
                </c:pt>
                <c:pt idx="3">
                  <c:v>30 a 34</c:v>
                </c:pt>
                <c:pt idx="4">
                  <c:v>35 a 39</c:v>
                </c:pt>
                <c:pt idx="5">
                  <c:v>40 a 44</c:v>
                </c:pt>
                <c:pt idx="6">
                  <c:v>45 a 49</c:v>
                </c:pt>
                <c:pt idx="7">
                  <c:v>50 a 54</c:v>
                </c:pt>
              </c:strCache>
            </c:strRef>
          </c:cat>
          <c:val>
            <c:numRef>
              <c:f>Hoja1!$E$2:$E$9</c:f>
              <c:numCache>
                <c:formatCode>####.00</c:formatCode>
                <c:ptCount val="8"/>
                <c:pt idx="0">
                  <c:v>0.69487015254636741</c:v>
                </c:pt>
                <c:pt idx="1">
                  <c:v>0.69256599499322591</c:v>
                </c:pt>
                <c:pt idx="2">
                  <c:v>0.66669547887774216</c:v>
                </c:pt>
                <c:pt idx="3">
                  <c:v>0.68226985233583981</c:v>
                </c:pt>
                <c:pt idx="4">
                  <c:v>0.69033281832354709</c:v>
                </c:pt>
                <c:pt idx="5">
                  <c:v>0.68355349187703585</c:v>
                </c:pt>
                <c:pt idx="6">
                  <c:v>0.66383499801687851</c:v>
                </c:pt>
                <c:pt idx="7">
                  <c:v>0.63575961941472758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Hoja1!$F$1</c:f>
              <c:strCache>
                <c:ptCount val="1"/>
                <c:pt idx="0">
                  <c:v>DIU</c:v>
                </c:pt>
              </c:strCache>
            </c:strRef>
          </c:tx>
          <c:marker>
            <c:symbol val="none"/>
          </c:marker>
          <c:cat>
            <c:strRef>
              <c:f>Hoja1!$A$2:$A$9</c:f>
              <c:strCache>
                <c:ptCount val="8"/>
                <c:pt idx="0">
                  <c:v>15 a 19</c:v>
                </c:pt>
                <c:pt idx="1">
                  <c:v>20 a 24</c:v>
                </c:pt>
                <c:pt idx="2">
                  <c:v>25 a 29</c:v>
                </c:pt>
                <c:pt idx="3">
                  <c:v>30 a 34</c:v>
                </c:pt>
                <c:pt idx="4">
                  <c:v>35 a 39</c:v>
                </c:pt>
                <c:pt idx="5">
                  <c:v>40 a 44</c:v>
                </c:pt>
                <c:pt idx="6">
                  <c:v>45 a 49</c:v>
                </c:pt>
                <c:pt idx="7">
                  <c:v>50 a 54</c:v>
                </c:pt>
              </c:strCache>
            </c:strRef>
          </c:cat>
          <c:val>
            <c:numRef>
              <c:f>Hoja1!$F$2:$F$9</c:f>
              <c:numCache>
                <c:formatCode>####.00</c:formatCode>
                <c:ptCount val="8"/>
                <c:pt idx="0">
                  <c:v>0.2282746408184535</c:v>
                </c:pt>
                <c:pt idx="1">
                  <c:v>0.14420524783574928</c:v>
                </c:pt>
                <c:pt idx="2">
                  <c:v>0.10852196673184444</c:v>
                </c:pt>
                <c:pt idx="3">
                  <c:v>0.1058157737821781</c:v>
                </c:pt>
                <c:pt idx="4">
                  <c:v>9.8936166952487081E-2</c:v>
                </c:pt>
                <c:pt idx="5">
                  <c:v>0.10108038372599515</c:v>
                </c:pt>
                <c:pt idx="6">
                  <c:v>0.10802384613206395</c:v>
                </c:pt>
                <c:pt idx="7">
                  <c:v>0.12604288958788967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Hoja1!$G$1</c:f>
              <c:strCache>
                <c:ptCount val="1"/>
                <c:pt idx="0">
                  <c:v> Condón 
masculino</c:v>
                </c:pt>
              </c:strCache>
            </c:strRef>
          </c:tx>
          <c:spPr>
            <a:ln w="63500"/>
          </c:spPr>
          <c:marker>
            <c:symbol val="none"/>
          </c:marker>
          <c:cat>
            <c:strRef>
              <c:f>Hoja1!$A$2:$A$9</c:f>
              <c:strCache>
                <c:ptCount val="8"/>
                <c:pt idx="0">
                  <c:v>15 a 19</c:v>
                </c:pt>
                <c:pt idx="1">
                  <c:v>20 a 24</c:v>
                </c:pt>
                <c:pt idx="2">
                  <c:v>25 a 29</c:v>
                </c:pt>
                <c:pt idx="3">
                  <c:v>30 a 34</c:v>
                </c:pt>
                <c:pt idx="4">
                  <c:v>35 a 39</c:v>
                </c:pt>
                <c:pt idx="5">
                  <c:v>40 a 44</c:v>
                </c:pt>
                <c:pt idx="6">
                  <c:v>45 a 49</c:v>
                </c:pt>
                <c:pt idx="7">
                  <c:v>50 a 54</c:v>
                </c:pt>
              </c:strCache>
            </c:strRef>
          </c:cat>
          <c:val>
            <c:numRef>
              <c:f>Hoja1!$G$2:$G$9</c:f>
              <c:numCache>
                <c:formatCode>####.00</c:formatCode>
                <c:ptCount val="8"/>
                <c:pt idx="0">
                  <c:v>0.16610591851260303</c:v>
                </c:pt>
                <c:pt idx="1">
                  <c:v>9.6373131013932078E-2</c:v>
                </c:pt>
                <c:pt idx="2">
                  <c:v>9.6560330448798748E-2</c:v>
                </c:pt>
                <c:pt idx="3">
                  <c:v>9.8539075968586798E-2</c:v>
                </c:pt>
                <c:pt idx="4">
                  <c:v>0.11012898302568719</c:v>
                </c:pt>
                <c:pt idx="5">
                  <c:v>0.13178206520533686</c:v>
                </c:pt>
                <c:pt idx="6">
                  <c:v>0.15414416638421735</c:v>
                </c:pt>
                <c:pt idx="7">
                  <c:v>0.19093082397806682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Hoja1!$H$1</c:f>
              <c:strCache>
                <c:ptCount val="1"/>
                <c:pt idx="0">
                  <c:v> Condón 
femenino</c:v>
                </c:pt>
              </c:strCache>
            </c:strRef>
          </c:tx>
          <c:marker>
            <c:symbol val="none"/>
          </c:marker>
          <c:cat>
            <c:strRef>
              <c:f>Hoja1!$A$2:$A$9</c:f>
              <c:strCache>
                <c:ptCount val="8"/>
                <c:pt idx="0">
                  <c:v>15 a 19</c:v>
                </c:pt>
                <c:pt idx="1">
                  <c:v>20 a 24</c:v>
                </c:pt>
                <c:pt idx="2">
                  <c:v>25 a 29</c:v>
                </c:pt>
                <c:pt idx="3">
                  <c:v>30 a 34</c:v>
                </c:pt>
                <c:pt idx="4">
                  <c:v>35 a 39</c:v>
                </c:pt>
                <c:pt idx="5">
                  <c:v>40 a 44</c:v>
                </c:pt>
                <c:pt idx="6">
                  <c:v>45 a 49</c:v>
                </c:pt>
                <c:pt idx="7">
                  <c:v>50 a 54</c:v>
                </c:pt>
              </c:strCache>
            </c:strRef>
          </c:cat>
          <c:val>
            <c:numRef>
              <c:f>Hoja1!$H$2:$H$9</c:f>
              <c:numCache>
                <c:formatCode>####.00</c:formatCode>
                <c:ptCount val="8"/>
                <c:pt idx="0">
                  <c:v>0.42431924349328515</c:v>
                </c:pt>
                <c:pt idx="1">
                  <c:v>0.41642862173631068</c:v>
                </c:pt>
                <c:pt idx="2">
                  <c:v>0.42675733302089275</c:v>
                </c:pt>
                <c:pt idx="3">
                  <c:v>0.44480000396317526</c:v>
                </c:pt>
                <c:pt idx="4">
                  <c:v>0.45374631309763591</c:v>
                </c:pt>
                <c:pt idx="5">
                  <c:v>0.44263156874044185</c:v>
                </c:pt>
                <c:pt idx="6">
                  <c:v>0.42744649477152113</c:v>
                </c:pt>
                <c:pt idx="7">
                  <c:v>0.3896048493568493</c:v>
                </c:pt>
              </c:numCache>
            </c:numRef>
          </c:val>
          <c:smooth val="0"/>
        </c:ser>
        <c:ser>
          <c:idx val="7"/>
          <c:order val="7"/>
          <c:tx>
            <c:strRef>
              <c:f>Hoja1!$I$1</c:f>
              <c:strCache>
                <c:ptCount val="1"/>
                <c:pt idx="0">
                  <c:v> Óvulos, jaleas
 o espumas</c:v>
                </c:pt>
              </c:strCache>
            </c:strRef>
          </c:tx>
          <c:marker>
            <c:symbol val="none"/>
          </c:marker>
          <c:cat>
            <c:strRef>
              <c:f>Hoja1!$A$2:$A$9</c:f>
              <c:strCache>
                <c:ptCount val="8"/>
                <c:pt idx="0">
                  <c:v>15 a 19</c:v>
                </c:pt>
                <c:pt idx="1">
                  <c:v>20 a 24</c:v>
                </c:pt>
                <c:pt idx="2">
                  <c:v>25 a 29</c:v>
                </c:pt>
                <c:pt idx="3">
                  <c:v>30 a 34</c:v>
                </c:pt>
                <c:pt idx="4">
                  <c:v>35 a 39</c:v>
                </c:pt>
                <c:pt idx="5">
                  <c:v>40 a 44</c:v>
                </c:pt>
                <c:pt idx="6">
                  <c:v>45 a 49</c:v>
                </c:pt>
                <c:pt idx="7">
                  <c:v>50 a 54</c:v>
                </c:pt>
              </c:strCache>
            </c:strRef>
          </c:cat>
          <c:val>
            <c:numRef>
              <c:f>Hoja1!$I$2:$I$9</c:f>
              <c:numCache>
                <c:formatCode>####.00</c:formatCode>
                <c:ptCount val="8"/>
                <c:pt idx="0">
                  <c:v>0.22731959758095616</c:v>
                </c:pt>
                <c:pt idx="1">
                  <c:v>0.2266673902620692</c:v>
                </c:pt>
                <c:pt idx="2">
                  <c:v>0.21429586751098836</c:v>
                </c:pt>
                <c:pt idx="3">
                  <c:v>0.22497347377371446</c:v>
                </c:pt>
                <c:pt idx="4">
                  <c:v>0.22424772306279217</c:v>
                </c:pt>
                <c:pt idx="5">
                  <c:v>0.23674546754139095</c:v>
                </c:pt>
                <c:pt idx="6">
                  <c:v>0.23455937547709332</c:v>
                </c:pt>
                <c:pt idx="7">
                  <c:v>0.22558060008332778</c:v>
                </c:pt>
              </c:numCache>
            </c:numRef>
          </c:val>
          <c:smooth val="0"/>
        </c:ser>
        <c:ser>
          <c:idx val="8"/>
          <c:order val="8"/>
          <c:tx>
            <c:strRef>
              <c:f>Hoja1!$J$1</c:f>
              <c:strCache>
                <c:ptCount val="1"/>
                <c:pt idx="0">
                  <c:v> Ritmo</c:v>
                </c:pt>
              </c:strCache>
            </c:strRef>
          </c:tx>
          <c:marker>
            <c:symbol val="none"/>
          </c:marker>
          <c:cat>
            <c:strRef>
              <c:f>Hoja1!$A$2:$A$9</c:f>
              <c:strCache>
                <c:ptCount val="8"/>
                <c:pt idx="0">
                  <c:v>15 a 19</c:v>
                </c:pt>
                <c:pt idx="1">
                  <c:v>20 a 24</c:v>
                </c:pt>
                <c:pt idx="2">
                  <c:v>25 a 29</c:v>
                </c:pt>
                <c:pt idx="3">
                  <c:v>30 a 34</c:v>
                </c:pt>
                <c:pt idx="4">
                  <c:v>35 a 39</c:v>
                </c:pt>
                <c:pt idx="5">
                  <c:v>40 a 44</c:v>
                </c:pt>
                <c:pt idx="6">
                  <c:v>45 a 49</c:v>
                </c:pt>
                <c:pt idx="7">
                  <c:v>50 a 54</c:v>
                </c:pt>
              </c:strCache>
            </c:strRef>
          </c:cat>
          <c:val>
            <c:numRef>
              <c:f>Hoja1!$J$2:$J$9</c:f>
              <c:numCache>
                <c:formatCode>####.00</c:formatCode>
                <c:ptCount val="8"/>
                <c:pt idx="0">
                  <c:v>0.2484418924139587</c:v>
                </c:pt>
                <c:pt idx="1">
                  <c:v>0.24215778543095157</c:v>
                </c:pt>
                <c:pt idx="2">
                  <c:v>0.24654800604393495</c:v>
                </c:pt>
                <c:pt idx="3">
                  <c:v>0.24302616954086498</c:v>
                </c:pt>
                <c:pt idx="4">
                  <c:v>0.24107186247180878</c:v>
                </c:pt>
                <c:pt idx="5">
                  <c:v>0.25509509112938494</c:v>
                </c:pt>
                <c:pt idx="6">
                  <c:v>0.25055637182333712</c:v>
                </c:pt>
                <c:pt idx="7">
                  <c:v>0.26094604278379108</c:v>
                </c:pt>
              </c:numCache>
            </c:numRef>
          </c:val>
          <c:smooth val="0"/>
        </c:ser>
        <c:ser>
          <c:idx val="9"/>
          <c:order val="9"/>
          <c:tx>
            <c:strRef>
              <c:f>Hoja1!$K$1</c:f>
              <c:strCache>
                <c:ptCount val="1"/>
                <c:pt idx="0">
                  <c:v> Retiro</c:v>
                </c:pt>
              </c:strCache>
            </c:strRef>
          </c:tx>
          <c:marker>
            <c:symbol val="none"/>
          </c:marker>
          <c:cat>
            <c:strRef>
              <c:f>Hoja1!$A$2:$A$9</c:f>
              <c:strCache>
                <c:ptCount val="8"/>
                <c:pt idx="0">
                  <c:v>15 a 19</c:v>
                </c:pt>
                <c:pt idx="1">
                  <c:v>20 a 24</c:v>
                </c:pt>
                <c:pt idx="2">
                  <c:v>25 a 29</c:v>
                </c:pt>
                <c:pt idx="3">
                  <c:v>30 a 34</c:v>
                </c:pt>
                <c:pt idx="4">
                  <c:v>35 a 39</c:v>
                </c:pt>
                <c:pt idx="5">
                  <c:v>40 a 44</c:v>
                </c:pt>
                <c:pt idx="6">
                  <c:v>45 a 49</c:v>
                </c:pt>
                <c:pt idx="7">
                  <c:v>50 a 54</c:v>
                </c:pt>
              </c:strCache>
            </c:strRef>
          </c:cat>
          <c:val>
            <c:numRef>
              <c:f>Hoja1!$K$2:$K$9</c:f>
              <c:numCache>
                <c:formatCode>####.00</c:formatCode>
                <c:ptCount val="8"/>
                <c:pt idx="0">
                  <c:v>0.15236060633155146</c:v>
                </c:pt>
                <c:pt idx="1">
                  <c:v>0.10417958148119405</c:v>
                </c:pt>
                <c:pt idx="2">
                  <c:v>9.462888066770575E-2</c:v>
                </c:pt>
                <c:pt idx="3">
                  <c:v>9.4073302456625096E-2</c:v>
                </c:pt>
                <c:pt idx="4">
                  <c:v>9.71814268996255E-2</c:v>
                </c:pt>
                <c:pt idx="5">
                  <c:v>0.10407385654232371</c:v>
                </c:pt>
                <c:pt idx="6">
                  <c:v>0.10167627269641238</c:v>
                </c:pt>
                <c:pt idx="7">
                  <c:v>0.10354264299407623</c:v>
                </c:pt>
              </c:numCache>
            </c:numRef>
          </c:val>
          <c:smooth val="0"/>
        </c:ser>
        <c:ser>
          <c:idx val="10"/>
          <c:order val="10"/>
          <c:tx>
            <c:strRef>
              <c:f>Hoja1!$L$1</c:f>
              <c:strCache>
                <c:ptCount val="1"/>
                <c:pt idx="0">
                  <c:v> Anticoncepción
 de emergencia</c:v>
                </c:pt>
              </c:strCache>
            </c:strRef>
          </c:tx>
          <c:marker>
            <c:symbol val="none"/>
          </c:marker>
          <c:cat>
            <c:strRef>
              <c:f>Hoja1!$A$2:$A$9</c:f>
              <c:strCache>
                <c:ptCount val="8"/>
                <c:pt idx="0">
                  <c:v>15 a 19</c:v>
                </c:pt>
                <c:pt idx="1">
                  <c:v>20 a 24</c:v>
                </c:pt>
                <c:pt idx="2">
                  <c:v>25 a 29</c:v>
                </c:pt>
                <c:pt idx="3">
                  <c:v>30 a 34</c:v>
                </c:pt>
                <c:pt idx="4">
                  <c:v>35 a 39</c:v>
                </c:pt>
                <c:pt idx="5">
                  <c:v>40 a 44</c:v>
                </c:pt>
                <c:pt idx="6">
                  <c:v>45 a 49</c:v>
                </c:pt>
                <c:pt idx="7">
                  <c:v>50 a 54</c:v>
                </c:pt>
              </c:strCache>
            </c:strRef>
          </c:cat>
          <c:val>
            <c:numRef>
              <c:f>Hoja1!$L$2:$L$9</c:f>
              <c:numCache>
                <c:formatCode>####.00</c:formatCode>
                <c:ptCount val="8"/>
                <c:pt idx="0">
                  <c:v>0.21026340636086338</c:v>
                </c:pt>
                <c:pt idx="1">
                  <c:v>0.15871519783783439</c:v>
                </c:pt>
                <c:pt idx="2">
                  <c:v>0.16475419167930982</c:v>
                </c:pt>
                <c:pt idx="3">
                  <c:v>0.19067492807744479</c:v>
                </c:pt>
                <c:pt idx="4">
                  <c:v>0.2077322392768427</c:v>
                </c:pt>
                <c:pt idx="5">
                  <c:v>0.24130955547182709</c:v>
                </c:pt>
                <c:pt idx="6">
                  <c:v>0.23770194028306807</c:v>
                </c:pt>
                <c:pt idx="7">
                  <c:v>0.24667720667238108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8559232"/>
        <c:axId val="48912000"/>
      </c:lineChart>
      <c:catAx>
        <c:axId val="3855923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Arial Narrow" panose="020B0606020202030204" pitchFamily="34" charset="0"/>
              </a:defRPr>
            </a:pPr>
            <a:endParaRPr lang="es-MX"/>
          </a:p>
        </c:txPr>
        <c:crossAx val="48912000"/>
        <c:crosses val="autoZero"/>
        <c:auto val="1"/>
        <c:lblAlgn val="ctr"/>
        <c:lblOffset val="100"/>
        <c:noMultiLvlLbl val="0"/>
      </c:catAx>
      <c:valAx>
        <c:axId val="48912000"/>
        <c:scaling>
          <c:orientation val="minMax"/>
          <c:max val="1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s-MX"/>
          </a:p>
        </c:txPr>
        <c:crossAx val="3855923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213326771653543"/>
          <c:y val="1.8498371453356968E-3"/>
          <c:w val="0.17033398950131234"/>
          <c:h val="0.94554234263342429"/>
        </c:manualLayout>
      </c:layout>
      <c:overlay val="0"/>
      <c:txPr>
        <a:bodyPr/>
        <a:lstStyle/>
        <a:p>
          <a:pPr>
            <a:defRPr sz="1600">
              <a:latin typeface="Arial Narrow" panose="020B0606020202030204" pitchFamily="34" charset="0"/>
            </a:defRPr>
          </a:pPr>
          <a:endParaRPr lang="es-MX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Muy bajo</c:v>
                </c:pt>
              </c:strCache>
            </c:strRef>
          </c:tx>
          <c:invertIfNegative val="0"/>
          <c:cat>
            <c:strRef>
              <c:f>Hoja1!$A$2:$A$12</c:f>
              <c:strCache>
                <c:ptCount val="11"/>
                <c:pt idx="0">
                  <c:v>Pastillas</c:v>
                </c:pt>
                <c:pt idx="1">
                  <c:v>Inyecciones</c:v>
                </c:pt>
                <c:pt idx="2">
                  <c:v>Norplant</c:v>
                </c:pt>
                <c:pt idx="3">
                  <c:v>Parche</c:v>
                </c:pt>
                <c:pt idx="4">
                  <c:v>DIU</c:v>
                </c:pt>
                <c:pt idx="5">
                  <c:v>Condón masculino</c:v>
                </c:pt>
                <c:pt idx="6">
                  <c:v>Condón femenino</c:v>
                </c:pt>
                <c:pt idx="7">
                  <c:v>Locales</c:v>
                </c:pt>
                <c:pt idx="8">
                  <c:v>Ritmo</c:v>
                </c:pt>
                <c:pt idx="9">
                  <c:v>Retiro</c:v>
                </c:pt>
                <c:pt idx="10">
                  <c:v>AOE</c:v>
                </c:pt>
              </c:strCache>
            </c:strRef>
          </c:cat>
          <c:val>
            <c:numRef>
              <c:f>Hoja1!$B$2:$B$12</c:f>
              <c:numCache>
                <c:formatCode>####.00</c:formatCode>
                <c:ptCount val="11"/>
                <c:pt idx="0">
                  <c:v>9.745809833982047E-2</c:v>
                </c:pt>
                <c:pt idx="1">
                  <c:v>0.35536341250297948</c:v>
                </c:pt>
                <c:pt idx="2">
                  <c:v>0.36172928747319111</c:v>
                </c:pt>
                <c:pt idx="3">
                  <c:v>7.1364683453808808E-2</c:v>
                </c:pt>
                <c:pt idx="4">
                  <c:v>0.43702438636905316</c:v>
                </c:pt>
                <c:pt idx="5">
                  <c:v>0.63751370243863681</c:v>
                </c:pt>
                <c:pt idx="6">
                  <c:v>0.23694971800778469</c:v>
                </c:pt>
                <c:pt idx="7">
                  <c:v>6.0995313368813996E-2</c:v>
                </c:pt>
                <c:pt idx="8">
                  <c:v>0.14676384144888371</c:v>
                </c:pt>
                <c:pt idx="9">
                  <c:v>0.13270553657955414</c:v>
                </c:pt>
                <c:pt idx="10">
                  <c:v>0.37716339661609216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Bajo</c:v>
                </c:pt>
              </c:strCache>
            </c:strRef>
          </c:tx>
          <c:invertIfNegative val="0"/>
          <c:cat>
            <c:strRef>
              <c:f>Hoja1!$A$2:$A$12</c:f>
              <c:strCache>
                <c:ptCount val="11"/>
                <c:pt idx="0">
                  <c:v>Pastillas</c:v>
                </c:pt>
                <c:pt idx="1">
                  <c:v>Inyecciones</c:v>
                </c:pt>
                <c:pt idx="2">
                  <c:v>Norplant</c:v>
                </c:pt>
                <c:pt idx="3">
                  <c:v>Parche</c:v>
                </c:pt>
                <c:pt idx="4">
                  <c:v>DIU</c:v>
                </c:pt>
                <c:pt idx="5">
                  <c:v>Condón masculino</c:v>
                </c:pt>
                <c:pt idx="6">
                  <c:v>Condón femenino</c:v>
                </c:pt>
                <c:pt idx="7">
                  <c:v>Locales</c:v>
                </c:pt>
                <c:pt idx="8">
                  <c:v>Ritmo</c:v>
                </c:pt>
                <c:pt idx="9">
                  <c:v>Retiro</c:v>
                </c:pt>
                <c:pt idx="10">
                  <c:v>AOE</c:v>
                </c:pt>
              </c:strCache>
            </c:strRef>
          </c:cat>
          <c:val>
            <c:numRef>
              <c:f>Hoja1!$C$2:$C$12</c:f>
              <c:numCache>
                <c:formatCode>####.00</c:formatCode>
                <c:ptCount val="11"/>
                <c:pt idx="0">
                  <c:v>0.13450721296879881</c:v>
                </c:pt>
                <c:pt idx="1">
                  <c:v>0.36346575106993501</c:v>
                </c:pt>
                <c:pt idx="2">
                  <c:v>0.38688222564052754</c:v>
                </c:pt>
                <c:pt idx="3">
                  <c:v>0.11922929439402667</c:v>
                </c:pt>
                <c:pt idx="4">
                  <c:v>0.55511254699558865</c:v>
                </c:pt>
                <c:pt idx="5">
                  <c:v>0.81321562214886223</c:v>
                </c:pt>
                <c:pt idx="6">
                  <c:v>0.37607797851756153</c:v>
                </c:pt>
                <c:pt idx="7">
                  <c:v>9.7640634159456285E-2</c:v>
                </c:pt>
                <c:pt idx="8">
                  <c:v>0.21010697143461612</c:v>
                </c:pt>
                <c:pt idx="9">
                  <c:v>0.24502056125844585</c:v>
                </c:pt>
                <c:pt idx="10">
                  <c:v>0.60105781393934399</c:v>
                </c:pt>
              </c:numCache>
            </c:numRef>
          </c:val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Medio</c:v>
                </c:pt>
              </c:strCache>
            </c:strRef>
          </c:tx>
          <c:invertIfNegative val="0"/>
          <c:cat>
            <c:strRef>
              <c:f>Hoja1!$A$2:$A$12</c:f>
              <c:strCache>
                <c:ptCount val="11"/>
                <c:pt idx="0">
                  <c:v>Pastillas</c:v>
                </c:pt>
                <c:pt idx="1">
                  <c:v>Inyecciones</c:v>
                </c:pt>
                <c:pt idx="2">
                  <c:v>Norplant</c:v>
                </c:pt>
                <c:pt idx="3">
                  <c:v>Parche</c:v>
                </c:pt>
                <c:pt idx="4">
                  <c:v>DIU</c:v>
                </c:pt>
                <c:pt idx="5">
                  <c:v>Condón masculino</c:v>
                </c:pt>
                <c:pt idx="6">
                  <c:v>Condón femenino</c:v>
                </c:pt>
                <c:pt idx="7">
                  <c:v>Locales</c:v>
                </c:pt>
                <c:pt idx="8">
                  <c:v>Ritmo</c:v>
                </c:pt>
                <c:pt idx="9">
                  <c:v>Retiro</c:v>
                </c:pt>
                <c:pt idx="10">
                  <c:v>AOE</c:v>
                </c:pt>
              </c:strCache>
            </c:strRef>
          </c:cat>
          <c:val>
            <c:numRef>
              <c:f>Hoja1!$D$2:$D$12</c:f>
              <c:numCache>
                <c:formatCode>####.00</c:formatCode>
                <c:ptCount val="11"/>
                <c:pt idx="0">
                  <c:v>0.17030201176020598</c:v>
                </c:pt>
                <c:pt idx="1">
                  <c:v>0.34652277226937828</c:v>
                </c:pt>
                <c:pt idx="2">
                  <c:v>0.39438308464613359</c:v>
                </c:pt>
                <c:pt idx="3">
                  <c:v>0.13851635905292053</c:v>
                </c:pt>
                <c:pt idx="4">
                  <c:v>0.61786068892531054</c:v>
                </c:pt>
                <c:pt idx="5">
                  <c:v>0.87177728936567478</c:v>
                </c:pt>
                <c:pt idx="6">
                  <c:v>0.43901300677985494</c:v>
                </c:pt>
                <c:pt idx="7">
                  <c:v>0.12562551651561796</c:v>
                </c:pt>
                <c:pt idx="8">
                  <c:v>0.27946839271239809</c:v>
                </c:pt>
                <c:pt idx="9">
                  <c:v>0.36143409508445601</c:v>
                </c:pt>
                <c:pt idx="10">
                  <c:v>0.73126819571804758</c:v>
                </c:pt>
              </c:numCache>
            </c:numRef>
          </c:val>
        </c:ser>
        <c:ser>
          <c:idx val="3"/>
          <c:order val="3"/>
          <c:tx>
            <c:strRef>
              <c:f>Hoja1!$E$1</c:f>
              <c:strCache>
                <c:ptCount val="1"/>
                <c:pt idx="0">
                  <c:v>Alto</c:v>
                </c:pt>
              </c:strCache>
            </c:strRef>
          </c:tx>
          <c:invertIfNegative val="0"/>
          <c:cat>
            <c:strRef>
              <c:f>Hoja1!$A$2:$A$12</c:f>
              <c:strCache>
                <c:ptCount val="11"/>
                <c:pt idx="0">
                  <c:v>Pastillas</c:v>
                </c:pt>
                <c:pt idx="1">
                  <c:v>Inyecciones</c:v>
                </c:pt>
                <c:pt idx="2">
                  <c:v>Norplant</c:v>
                </c:pt>
                <c:pt idx="3">
                  <c:v>Parche</c:v>
                </c:pt>
                <c:pt idx="4">
                  <c:v>DIU</c:v>
                </c:pt>
                <c:pt idx="5">
                  <c:v>Condón masculino</c:v>
                </c:pt>
                <c:pt idx="6">
                  <c:v>Condón femenino</c:v>
                </c:pt>
                <c:pt idx="7">
                  <c:v>Locales</c:v>
                </c:pt>
                <c:pt idx="8">
                  <c:v>Ritmo</c:v>
                </c:pt>
                <c:pt idx="9">
                  <c:v>Retiro</c:v>
                </c:pt>
                <c:pt idx="10">
                  <c:v>AOE</c:v>
                </c:pt>
              </c:strCache>
            </c:strRef>
          </c:cat>
          <c:val>
            <c:numRef>
              <c:f>Hoja1!$E$2:$E$12</c:f>
              <c:numCache>
                <c:formatCode>####.00</c:formatCode>
                <c:ptCount val="11"/>
                <c:pt idx="0">
                  <c:v>0.18328673423223016</c:v>
                </c:pt>
                <c:pt idx="1">
                  <c:v>0.31171602912997343</c:v>
                </c:pt>
                <c:pt idx="2">
                  <c:v>0.40320399628543974</c:v>
                </c:pt>
                <c:pt idx="3">
                  <c:v>0.15415425451255191</c:v>
                </c:pt>
                <c:pt idx="4">
                  <c:v>0.63444039095622351</c:v>
                </c:pt>
                <c:pt idx="5">
                  <c:v>0.89716532926619874</c:v>
                </c:pt>
                <c:pt idx="6">
                  <c:v>0.44730374802147099</c:v>
                </c:pt>
                <c:pt idx="7">
                  <c:v>0.17577740710152737</c:v>
                </c:pt>
                <c:pt idx="8">
                  <c:v>0.32947924721251348</c:v>
                </c:pt>
                <c:pt idx="9">
                  <c:v>0.45450102200538645</c:v>
                </c:pt>
                <c:pt idx="10">
                  <c:v>0.78129836667121921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8062976"/>
        <c:axId val="47923776"/>
      </c:barChart>
      <c:catAx>
        <c:axId val="4806297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>
                <a:latin typeface="Arial Narrow" panose="020B0606020202030204" pitchFamily="34" charset="0"/>
              </a:defRPr>
            </a:pPr>
            <a:endParaRPr lang="es-MX"/>
          </a:p>
        </c:txPr>
        <c:crossAx val="47923776"/>
        <c:crosses val="autoZero"/>
        <c:auto val="1"/>
        <c:lblAlgn val="ctr"/>
        <c:lblOffset val="100"/>
        <c:noMultiLvlLbl val="0"/>
      </c:catAx>
      <c:valAx>
        <c:axId val="47923776"/>
        <c:scaling>
          <c:orientation val="minMax"/>
          <c:max val="1"/>
        </c:scaling>
        <c:delete val="0"/>
        <c:axPos val="l"/>
        <c:majorGridlines/>
        <c:numFmt formatCode="#,##0.0" sourceLinked="0"/>
        <c:majorTickMark val="out"/>
        <c:minorTickMark val="none"/>
        <c:tickLblPos val="nextTo"/>
        <c:crossAx val="4806297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Seguro Social (IMSS)</c:v>
                </c:pt>
              </c:strCache>
            </c:strRef>
          </c:tx>
          <c:invertIfNegative val="0"/>
          <c:cat>
            <c:strRef>
              <c:f>Hoja1!$A$2:$A$5</c:f>
              <c:strCache>
                <c:ptCount val="4"/>
                <c:pt idx="0">
                  <c:v>Muy bajo</c:v>
                </c:pt>
                <c:pt idx="1">
                  <c:v>Bajo</c:v>
                </c:pt>
                <c:pt idx="2">
                  <c:v>Medio</c:v>
                </c:pt>
                <c:pt idx="3">
                  <c:v>Alto</c:v>
                </c:pt>
              </c:strCache>
            </c:strRef>
          </c:cat>
          <c:val>
            <c:numRef>
              <c:f>Hoja1!$B$2:$B$5</c:f>
              <c:numCache>
                <c:formatCode>0.0%</c:formatCode>
                <c:ptCount val="4"/>
                <c:pt idx="0">
                  <c:v>4.5222317084739332E-2</c:v>
                </c:pt>
                <c:pt idx="1">
                  <c:v>0.15672525270922502</c:v>
                </c:pt>
                <c:pt idx="2">
                  <c:v>9.3164740435595222E-2</c:v>
                </c:pt>
                <c:pt idx="3">
                  <c:v>0.12681240049985448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IMSS-Oportunidades </c:v>
                </c:pt>
              </c:strCache>
            </c:strRef>
          </c:tx>
          <c:invertIfNegative val="0"/>
          <c:cat>
            <c:strRef>
              <c:f>Hoja1!$A$2:$A$5</c:f>
              <c:strCache>
                <c:ptCount val="4"/>
                <c:pt idx="0">
                  <c:v>Muy bajo</c:v>
                </c:pt>
                <c:pt idx="1">
                  <c:v>Bajo</c:v>
                </c:pt>
                <c:pt idx="2">
                  <c:v>Medio</c:v>
                </c:pt>
                <c:pt idx="3">
                  <c:v>Alto</c:v>
                </c:pt>
              </c:strCache>
            </c:strRef>
          </c:cat>
          <c:val>
            <c:numRef>
              <c:f>Hoja1!$C$2:$C$5</c:f>
              <c:numCache>
                <c:formatCode>0.0%</c:formatCode>
                <c:ptCount val="4"/>
                <c:pt idx="0">
                  <c:v>3.1656977138133376E-2</c:v>
                </c:pt>
                <c:pt idx="1">
                  <c:v>1.4505574563857052E-2</c:v>
                </c:pt>
                <c:pt idx="2">
                  <c:v>6.0075523515276353E-3</c:v>
                </c:pt>
                <c:pt idx="3">
                  <c:v>0</c:v>
                </c:pt>
              </c:numCache>
            </c:numRef>
          </c:val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ISSSTE o ISSSTE Estatal</c:v>
                </c:pt>
              </c:strCache>
            </c:strRef>
          </c:tx>
          <c:invertIfNegative val="0"/>
          <c:cat>
            <c:strRef>
              <c:f>Hoja1!$A$2:$A$5</c:f>
              <c:strCache>
                <c:ptCount val="4"/>
                <c:pt idx="0">
                  <c:v>Muy bajo</c:v>
                </c:pt>
                <c:pt idx="1">
                  <c:v>Bajo</c:v>
                </c:pt>
                <c:pt idx="2">
                  <c:v>Medio</c:v>
                </c:pt>
                <c:pt idx="3">
                  <c:v>Alto</c:v>
                </c:pt>
              </c:strCache>
            </c:strRef>
          </c:cat>
          <c:val>
            <c:numRef>
              <c:f>Hoja1!$D$2:$D$5</c:f>
              <c:numCache>
                <c:formatCode>0.0%</c:formatCode>
                <c:ptCount val="4"/>
                <c:pt idx="0">
                  <c:v>1.1790055697849331E-3</c:v>
                </c:pt>
                <c:pt idx="1">
                  <c:v>2.5888872988408551E-3</c:v>
                </c:pt>
                <c:pt idx="2">
                  <c:v>8.67757561887325E-4</c:v>
                </c:pt>
                <c:pt idx="3">
                  <c:v>1.614256124073472E-2</c:v>
                </c:pt>
              </c:numCache>
            </c:numRef>
          </c:val>
        </c:ser>
        <c:ser>
          <c:idx val="3"/>
          <c:order val="3"/>
          <c:tx>
            <c:strRef>
              <c:f>Hoja1!$E$1</c:f>
              <c:strCache>
                <c:ptCount val="1"/>
                <c:pt idx="0">
                  <c:v>Seguro Popular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cat>
            <c:strRef>
              <c:f>Hoja1!$A$2:$A$5</c:f>
              <c:strCache>
                <c:ptCount val="4"/>
                <c:pt idx="0">
                  <c:v>Muy bajo</c:v>
                </c:pt>
                <c:pt idx="1">
                  <c:v>Bajo</c:v>
                </c:pt>
                <c:pt idx="2">
                  <c:v>Medio</c:v>
                </c:pt>
                <c:pt idx="3">
                  <c:v>Alto</c:v>
                </c:pt>
              </c:strCache>
            </c:strRef>
          </c:cat>
          <c:val>
            <c:numRef>
              <c:f>Hoja1!$E$2:$E$5</c:f>
              <c:numCache>
                <c:formatCode>0.0%</c:formatCode>
                <c:ptCount val="4"/>
                <c:pt idx="0">
                  <c:v>9.133227629385697E-2</c:v>
                </c:pt>
                <c:pt idx="1">
                  <c:v>7.4472790664394342E-2</c:v>
                </c:pt>
                <c:pt idx="2">
                  <c:v>6.6683831101956748E-2</c:v>
                </c:pt>
                <c:pt idx="3">
                  <c:v>5.0926956194258521E-2</c:v>
                </c:pt>
              </c:numCache>
            </c:numRef>
          </c:val>
        </c:ser>
        <c:ser>
          <c:idx val="4"/>
          <c:order val="4"/>
          <c:tx>
            <c:strRef>
              <c:f>Hoja1!$F$1</c:f>
              <c:strCache>
                <c:ptCount val="1"/>
                <c:pt idx="0">
                  <c:v>Centro de salud u hospital de la SSA</c:v>
                </c:pt>
              </c:strCache>
            </c:strRef>
          </c:tx>
          <c:invertIfNegative val="0"/>
          <c:cat>
            <c:strRef>
              <c:f>Hoja1!$A$2:$A$5</c:f>
              <c:strCache>
                <c:ptCount val="4"/>
                <c:pt idx="0">
                  <c:v>Muy bajo</c:v>
                </c:pt>
                <c:pt idx="1">
                  <c:v>Bajo</c:v>
                </c:pt>
                <c:pt idx="2">
                  <c:v>Medio</c:v>
                </c:pt>
                <c:pt idx="3">
                  <c:v>Alto</c:v>
                </c:pt>
              </c:strCache>
            </c:strRef>
          </c:cat>
          <c:val>
            <c:numRef>
              <c:f>Hoja1!$F$2:$F$5</c:f>
              <c:numCache>
                <c:formatCode>####.00</c:formatCode>
                <c:ptCount val="4"/>
                <c:pt idx="0">
                  <c:v>0.58883874727270258</c:v>
                </c:pt>
                <c:pt idx="1">
                  <c:v>0.38384482287587651</c:v>
                </c:pt>
                <c:pt idx="2">
                  <c:v>0.1988595186329481</c:v>
                </c:pt>
                <c:pt idx="3">
                  <c:v>0.13066401903555472</c:v>
                </c:pt>
              </c:numCache>
            </c:numRef>
          </c:val>
        </c:ser>
        <c:ser>
          <c:idx val="5"/>
          <c:order val="5"/>
          <c:tx>
            <c:strRef>
              <c:f>Hoja1!$G$1</c:f>
              <c:strCache>
                <c:ptCount val="1"/>
                <c:pt idx="0">
                  <c:v>Otros servicios públicos </c:v>
                </c:pt>
              </c:strCache>
            </c:strRef>
          </c:tx>
          <c:invertIfNegative val="0"/>
          <c:cat>
            <c:strRef>
              <c:f>Hoja1!$A$2:$A$5</c:f>
              <c:strCache>
                <c:ptCount val="4"/>
                <c:pt idx="0">
                  <c:v>Muy bajo</c:v>
                </c:pt>
                <c:pt idx="1">
                  <c:v>Bajo</c:v>
                </c:pt>
                <c:pt idx="2">
                  <c:v>Medio</c:v>
                </c:pt>
                <c:pt idx="3">
                  <c:v>Alto</c:v>
                </c:pt>
              </c:strCache>
            </c:strRef>
          </c:cat>
          <c:val>
            <c:numRef>
              <c:f>Hoja1!$G$2:$G$5</c:f>
              <c:numCache>
                <c:formatCode>####.00</c:formatCode>
                <c:ptCount val="4"/>
                <c:pt idx="0">
                  <c:v>4.4382106218915588E-3</c:v>
                </c:pt>
                <c:pt idx="1">
                  <c:v>7.2267683141009793E-3</c:v>
                </c:pt>
                <c:pt idx="2">
                  <c:v>4.6153259335545635E-3</c:v>
                </c:pt>
                <c:pt idx="3">
                  <c:v>1.1383672561069551E-2</c:v>
                </c:pt>
              </c:numCache>
            </c:numRef>
          </c:val>
        </c:ser>
        <c:ser>
          <c:idx val="6"/>
          <c:order val="6"/>
          <c:tx>
            <c:strRef>
              <c:f>Hoja1!$H$1</c:f>
              <c:strCache>
                <c:ptCount val="1"/>
                <c:pt idx="0">
                  <c:v>Consultorio, clínica u hospital privado</c:v>
                </c:pt>
              </c:strCache>
            </c:strRef>
          </c:tx>
          <c:invertIfNegative val="0"/>
          <c:cat>
            <c:strRef>
              <c:f>Hoja1!$A$2:$A$5</c:f>
              <c:strCache>
                <c:ptCount val="4"/>
                <c:pt idx="0">
                  <c:v>Muy bajo</c:v>
                </c:pt>
                <c:pt idx="1">
                  <c:v>Bajo</c:v>
                </c:pt>
                <c:pt idx="2">
                  <c:v>Medio</c:v>
                </c:pt>
                <c:pt idx="3">
                  <c:v>Alto</c:v>
                </c:pt>
              </c:strCache>
            </c:strRef>
          </c:cat>
          <c:val>
            <c:numRef>
              <c:f>Hoja1!$H$2:$H$5</c:f>
              <c:numCache>
                <c:formatCode>####.00</c:formatCode>
                <c:ptCount val="4"/>
                <c:pt idx="0">
                  <c:v>1.3897358756487919E-2</c:v>
                </c:pt>
                <c:pt idx="1">
                  <c:v>2.2538930880611967E-2</c:v>
                </c:pt>
                <c:pt idx="2">
                  <c:v>3.1267879620093829E-2</c:v>
                </c:pt>
                <c:pt idx="3">
                  <c:v>6.3354845336117918E-2</c:v>
                </c:pt>
              </c:numCache>
            </c:numRef>
          </c:val>
        </c:ser>
        <c:ser>
          <c:idx val="7"/>
          <c:order val="7"/>
          <c:tx>
            <c:strRef>
              <c:f>Hoja1!$I$1</c:f>
              <c:strCache>
                <c:ptCount val="1"/>
                <c:pt idx="0">
                  <c:v>Farmacia o tienda de autoservicio</c:v>
                </c:pt>
              </c:strCache>
            </c:strRef>
          </c:tx>
          <c:invertIfNegative val="0"/>
          <c:cat>
            <c:strRef>
              <c:f>Hoja1!$A$2:$A$5</c:f>
              <c:strCache>
                <c:ptCount val="4"/>
                <c:pt idx="0">
                  <c:v>Muy bajo</c:v>
                </c:pt>
                <c:pt idx="1">
                  <c:v>Bajo</c:v>
                </c:pt>
                <c:pt idx="2">
                  <c:v>Medio</c:v>
                </c:pt>
                <c:pt idx="3">
                  <c:v>Alto</c:v>
                </c:pt>
              </c:strCache>
            </c:strRef>
          </c:cat>
          <c:val>
            <c:numRef>
              <c:f>Hoja1!$I$2:$I$5</c:f>
              <c:numCache>
                <c:formatCode>####.00</c:formatCode>
                <c:ptCount val="4"/>
                <c:pt idx="0">
                  <c:v>0.21894946538195714</c:v>
                </c:pt>
                <c:pt idx="1">
                  <c:v>0.32903911951812875</c:v>
                </c:pt>
                <c:pt idx="2">
                  <c:v>0.58320936796734946</c:v>
                </c:pt>
                <c:pt idx="3">
                  <c:v>0.58955441053118096</c:v>
                </c:pt>
              </c:numCache>
            </c:numRef>
          </c:val>
        </c:ser>
        <c:ser>
          <c:idx val="8"/>
          <c:order val="8"/>
          <c:tx>
            <c:strRef>
              <c:f>Hoja1!$J$1</c:f>
              <c:strCache>
                <c:ptCount val="1"/>
                <c:pt idx="0">
                  <c:v>Otro lugar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cat>
            <c:strRef>
              <c:f>Hoja1!$A$2:$A$5</c:f>
              <c:strCache>
                <c:ptCount val="4"/>
                <c:pt idx="0">
                  <c:v>Muy bajo</c:v>
                </c:pt>
                <c:pt idx="1">
                  <c:v>Bajo</c:v>
                </c:pt>
                <c:pt idx="2">
                  <c:v>Medio</c:v>
                </c:pt>
                <c:pt idx="3">
                  <c:v>Alto</c:v>
                </c:pt>
              </c:strCache>
            </c:strRef>
          </c:cat>
          <c:val>
            <c:numRef>
              <c:f>Hoja1!$J$2:$J$5</c:f>
              <c:numCache>
                <c:formatCode>####.00</c:formatCode>
                <c:ptCount val="4"/>
                <c:pt idx="0">
                  <c:v>4.4856418804461251E-3</c:v>
                </c:pt>
                <c:pt idx="1">
                  <c:v>9.0578531749645492E-3</c:v>
                </c:pt>
                <c:pt idx="2">
                  <c:v>1.5324026395087158E-2</c:v>
                </c:pt>
                <c:pt idx="3">
                  <c:v>1.1161134601229094E-2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28218112"/>
        <c:axId val="47926656"/>
      </c:barChart>
      <c:catAx>
        <c:axId val="12821811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400" b="1">
                <a:solidFill>
                  <a:srgbClr val="FF0000"/>
                </a:solidFill>
                <a:latin typeface="Arial Narrow" panose="020B0606020202030204" pitchFamily="34" charset="0"/>
              </a:defRPr>
            </a:pPr>
            <a:endParaRPr lang="es-MX"/>
          </a:p>
        </c:txPr>
        <c:crossAx val="47926656"/>
        <c:crosses val="autoZero"/>
        <c:auto val="1"/>
        <c:lblAlgn val="ctr"/>
        <c:lblOffset val="100"/>
        <c:noMultiLvlLbl val="0"/>
      </c:catAx>
      <c:valAx>
        <c:axId val="47926656"/>
        <c:scaling>
          <c:orientation val="minMax"/>
          <c:max val="1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12821811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9707649027765706"/>
          <c:y val="1.2411763625492039E-3"/>
          <c:w val="0.2945577012427068"/>
          <c:h val="0.98974223448478527"/>
        </c:manualLayout>
      </c:layout>
      <c:overlay val="0"/>
      <c:txPr>
        <a:bodyPr/>
        <a:lstStyle/>
        <a:p>
          <a:pPr>
            <a:defRPr sz="1800">
              <a:latin typeface="Arial Narrow" panose="020B0606020202030204" pitchFamily="34" charset="0"/>
            </a:defRPr>
          </a:pPr>
          <a:endParaRPr lang="es-MX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2743167425841572E-2"/>
          <c:y val="6.4061739802499448E-2"/>
          <c:w val="0.8786648196753184"/>
          <c:h val="0.8143808984697618"/>
        </c:manualLayout>
      </c:layout>
      <c:lineChart>
        <c:grouping val="standar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Muy bajo</c:v>
                </c:pt>
              </c:strCache>
            </c:strRef>
          </c:tx>
          <c:spPr>
            <a:ln w="63500"/>
          </c:spPr>
          <c:marker>
            <c:symbol val="none"/>
          </c:marker>
          <c:cat>
            <c:strRef>
              <c:f>Hoja1!$A$2:$A$9</c:f>
              <c:strCache>
                <c:ptCount val="8"/>
                <c:pt idx="0">
                  <c:v>15-19</c:v>
                </c:pt>
                <c:pt idx="1">
                  <c:v>20-24</c:v>
                </c:pt>
                <c:pt idx="2">
                  <c:v>25-29</c:v>
                </c:pt>
                <c:pt idx="3">
                  <c:v>30-34</c:v>
                </c:pt>
                <c:pt idx="4">
                  <c:v>35-39</c:v>
                </c:pt>
                <c:pt idx="5">
                  <c:v>40-44</c:v>
                </c:pt>
                <c:pt idx="6">
                  <c:v>45-49</c:v>
                </c:pt>
                <c:pt idx="7">
                  <c:v>50 a 54</c:v>
                </c:pt>
              </c:strCache>
            </c:strRef>
          </c:cat>
          <c:val>
            <c:numRef>
              <c:f>Hoja1!$B$2:$B$9</c:f>
              <c:numCache>
                <c:formatCode>General</c:formatCode>
                <c:ptCount val="8"/>
                <c:pt idx="0">
                  <c:v>0.51274343223107999</c:v>
                </c:pt>
                <c:pt idx="1">
                  <c:v>1.0123187178858106</c:v>
                </c:pt>
                <c:pt idx="2">
                  <c:v>1.4819446518843833</c:v>
                </c:pt>
                <c:pt idx="3">
                  <c:v>1.8416705089166556</c:v>
                </c:pt>
                <c:pt idx="4">
                  <c:v>2.1765228897366313</c:v>
                </c:pt>
                <c:pt idx="5">
                  <c:v>2.3763460734053834</c:v>
                </c:pt>
                <c:pt idx="6">
                  <c:v>2.6545343361396418</c:v>
                </c:pt>
                <c:pt idx="7">
                  <c:v>2.7992861658624046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Bajo</c:v>
                </c:pt>
              </c:strCache>
            </c:strRef>
          </c:tx>
          <c:spPr>
            <a:ln w="63500"/>
          </c:spPr>
          <c:marker>
            <c:symbol val="none"/>
          </c:marker>
          <c:cat>
            <c:strRef>
              <c:f>Hoja1!$A$2:$A$9</c:f>
              <c:strCache>
                <c:ptCount val="8"/>
                <c:pt idx="0">
                  <c:v>15-19</c:v>
                </c:pt>
                <c:pt idx="1">
                  <c:v>20-24</c:v>
                </c:pt>
                <c:pt idx="2">
                  <c:v>25-29</c:v>
                </c:pt>
                <c:pt idx="3">
                  <c:v>30-34</c:v>
                </c:pt>
                <c:pt idx="4">
                  <c:v>35-39</c:v>
                </c:pt>
                <c:pt idx="5">
                  <c:v>40-44</c:v>
                </c:pt>
                <c:pt idx="6">
                  <c:v>45-49</c:v>
                </c:pt>
                <c:pt idx="7">
                  <c:v>50 a 54</c:v>
                </c:pt>
              </c:strCache>
            </c:strRef>
          </c:cat>
          <c:val>
            <c:numRef>
              <c:f>Hoja1!$C$2:$C$9</c:f>
              <c:numCache>
                <c:formatCode>General</c:formatCode>
                <c:ptCount val="8"/>
                <c:pt idx="0">
                  <c:v>0.35574243557589424</c:v>
                </c:pt>
                <c:pt idx="1">
                  <c:v>0.67402929876106921</c:v>
                </c:pt>
                <c:pt idx="2">
                  <c:v>1.1605739650171354</c:v>
                </c:pt>
                <c:pt idx="3">
                  <c:v>1.4551225495470301</c:v>
                </c:pt>
                <c:pt idx="4">
                  <c:v>1.7182900830302781</c:v>
                </c:pt>
                <c:pt idx="5">
                  <c:v>1.9411509272957723</c:v>
                </c:pt>
                <c:pt idx="6">
                  <c:v>2.1688794661476463</c:v>
                </c:pt>
                <c:pt idx="7">
                  <c:v>2.513980640713553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Medio</c:v>
                </c:pt>
              </c:strCache>
            </c:strRef>
          </c:tx>
          <c:spPr>
            <a:ln w="63500"/>
          </c:spPr>
          <c:marker>
            <c:symbol val="none"/>
          </c:marker>
          <c:cat>
            <c:strRef>
              <c:f>Hoja1!$A$2:$A$9</c:f>
              <c:strCache>
                <c:ptCount val="8"/>
                <c:pt idx="0">
                  <c:v>15-19</c:v>
                </c:pt>
                <c:pt idx="1">
                  <c:v>20-24</c:v>
                </c:pt>
                <c:pt idx="2">
                  <c:v>25-29</c:v>
                </c:pt>
                <c:pt idx="3">
                  <c:v>30-34</c:v>
                </c:pt>
                <c:pt idx="4">
                  <c:v>35-39</c:v>
                </c:pt>
                <c:pt idx="5">
                  <c:v>40-44</c:v>
                </c:pt>
                <c:pt idx="6">
                  <c:v>45-49</c:v>
                </c:pt>
                <c:pt idx="7">
                  <c:v>50 a 54</c:v>
                </c:pt>
              </c:strCache>
            </c:strRef>
          </c:cat>
          <c:val>
            <c:numRef>
              <c:f>Hoja1!$D$2:$D$9</c:f>
              <c:numCache>
                <c:formatCode>General</c:formatCode>
                <c:ptCount val="8"/>
                <c:pt idx="0">
                  <c:v>0.13421761235395263</c:v>
                </c:pt>
                <c:pt idx="1">
                  <c:v>0.39248456748524185</c:v>
                </c:pt>
                <c:pt idx="2">
                  <c:v>0.66709802602239021</c:v>
                </c:pt>
                <c:pt idx="3">
                  <c:v>0.98151387889896879</c:v>
                </c:pt>
                <c:pt idx="4">
                  <c:v>1.2357444607523573</c:v>
                </c:pt>
                <c:pt idx="5">
                  <c:v>1.4461936333403591</c:v>
                </c:pt>
                <c:pt idx="6">
                  <c:v>1.6326253232566956</c:v>
                </c:pt>
                <c:pt idx="7">
                  <c:v>1.7566735075444415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Hoja1!$E$1</c:f>
              <c:strCache>
                <c:ptCount val="1"/>
                <c:pt idx="0">
                  <c:v>Alto</c:v>
                </c:pt>
              </c:strCache>
            </c:strRef>
          </c:tx>
          <c:spPr>
            <a:ln w="63500"/>
          </c:spPr>
          <c:marker>
            <c:symbol val="none"/>
          </c:marker>
          <c:cat>
            <c:strRef>
              <c:f>Hoja1!$A$2:$A$9</c:f>
              <c:strCache>
                <c:ptCount val="8"/>
                <c:pt idx="0">
                  <c:v>15-19</c:v>
                </c:pt>
                <c:pt idx="1">
                  <c:v>20-24</c:v>
                </c:pt>
                <c:pt idx="2">
                  <c:v>25-29</c:v>
                </c:pt>
                <c:pt idx="3">
                  <c:v>30-34</c:v>
                </c:pt>
                <c:pt idx="4">
                  <c:v>35-39</c:v>
                </c:pt>
                <c:pt idx="5">
                  <c:v>40-44</c:v>
                </c:pt>
                <c:pt idx="6">
                  <c:v>45-49</c:v>
                </c:pt>
                <c:pt idx="7">
                  <c:v>50 a 54</c:v>
                </c:pt>
              </c:strCache>
            </c:strRef>
          </c:cat>
          <c:val>
            <c:numRef>
              <c:f>Hoja1!$E$2:$E$9</c:f>
              <c:numCache>
                <c:formatCode>General</c:formatCode>
                <c:ptCount val="8"/>
                <c:pt idx="0">
                  <c:v>6.7641448504783777E-2</c:v>
                </c:pt>
                <c:pt idx="1">
                  <c:v>0.15288554732176218</c:v>
                </c:pt>
                <c:pt idx="2">
                  <c:v>0.30071773026717169</c:v>
                </c:pt>
                <c:pt idx="3">
                  <c:v>0.50840645208637936</c:v>
                </c:pt>
                <c:pt idx="4">
                  <c:v>0.78106062420656819</c:v>
                </c:pt>
                <c:pt idx="5">
                  <c:v>1.054951952474863</c:v>
                </c:pt>
                <c:pt idx="6">
                  <c:v>1.2398051459713391</c:v>
                </c:pt>
                <c:pt idx="7">
                  <c:v>1.4373525874927129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8041984"/>
        <c:axId val="47929536"/>
      </c:lineChart>
      <c:catAx>
        <c:axId val="4804198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Arial Narrow" panose="020B0606020202030204" pitchFamily="34" charset="0"/>
              </a:defRPr>
            </a:pPr>
            <a:endParaRPr lang="es-MX"/>
          </a:p>
        </c:txPr>
        <c:crossAx val="47929536"/>
        <c:crosses val="autoZero"/>
        <c:auto val="1"/>
        <c:lblAlgn val="ctr"/>
        <c:lblOffset val="100"/>
        <c:noMultiLvlLbl val="0"/>
      </c:catAx>
      <c:valAx>
        <c:axId val="479295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80419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9.794881889763779E-2"/>
          <c:y val="4.888353017546325E-2"/>
          <c:w val="0.16104749935192386"/>
          <c:h val="0.37469868284355901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4212962962962957E-2"/>
          <c:y val="5.2837606678977862E-2"/>
          <c:w val="0.8786648196753184"/>
          <c:h val="0.8143808984697618"/>
        </c:manualLayout>
      </c:layout>
      <c:lineChart>
        <c:grouping val="standar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Muy bajo</c:v>
                </c:pt>
              </c:strCache>
            </c:strRef>
          </c:tx>
          <c:spPr>
            <a:ln w="63500"/>
          </c:spPr>
          <c:marker>
            <c:symbol val="none"/>
          </c:marker>
          <c:cat>
            <c:strRef>
              <c:f>Hoja1!$A$2:$A$8</c:f>
              <c:strCache>
                <c:ptCount val="7"/>
                <c:pt idx="0">
                  <c:v>15-19</c:v>
                </c:pt>
                <c:pt idx="1">
                  <c:v>20-24</c:v>
                </c:pt>
                <c:pt idx="2">
                  <c:v>25-29</c:v>
                </c:pt>
                <c:pt idx="3">
                  <c:v>30-34</c:v>
                </c:pt>
                <c:pt idx="4">
                  <c:v>35-39</c:v>
                </c:pt>
                <c:pt idx="5">
                  <c:v>40-44</c:v>
                </c:pt>
                <c:pt idx="6">
                  <c:v>45-49</c:v>
                </c:pt>
              </c:strCache>
            </c:strRef>
          </c:cat>
          <c:val>
            <c:numRef>
              <c:f>Hoja1!$B$2:$B$8</c:f>
              <c:numCache>
                <c:formatCode>General</c:formatCode>
                <c:ptCount val="7"/>
                <c:pt idx="0">
                  <c:v>113.9895076423937</c:v>
                </c:pt>
                <c:pt idx="1">
                  <c:v>169.49292774310288</c:v>
                </c:pt>
                <c:pt idx="2">
                  <c:v>138.33548979973781</c:v>
                </c:pt>
                <c:pt idx="3">
                  <c:v>88.574616278961571</c:v>
                </c:pt>
                <c:pt idx="4">
                  <c:v>52.751523440079175</c:v>
                </c:pt>
                <c:pt idx="5">
                  <c:v>16.795628290209088</c:v>
                </c:pt>
                <c:pt idx="6">
                  <c:v>0.80456610561856845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Bajo</c:v>
                </c:pt>
              </c:strCache>
            </c:strRef>
          </c:tx>
          <c:spPr>
            <a:ln w="63500"/>
          </c:spPr>
          <c:marker>
            <c:symbol val="none"/>
          </c:marker>
          <c:cat>
            <c:strRef>
              <c:f>Hoja1!$A$2:$A$8</c:f>
              <c:strCache>
                <c:ptCount val="7"/>
                <c:pt idx="0">
                  <c:v>15-19</c:v>
                </c:pt>
                <c:pt idx="1">
                  <c:v>20-24</c:v>
                </c:pt>
                <c:pt idx="2">
                  <c:v>25-29</c:v>
                </c:pt>
                <c:pt idx="3">
                  <c:v>30-34</c:v>
                </c:pt>
                <c:pt idx="4">
                  <c:v>35-39</c:v>
                </c:pt>
                <c:pt idx="5">
                  <c:v>40-44</c:v>
                </c:pt>
                <c:pt idx="6">
                  <c:v>45-49</c:v>
                </c:pt>
              </c:strCache>
            </c:strRef>
          </c:cat>
          <c:val>
            <c:numRef>
              <c:f>Hoja1!$C$2:$C$8</c:f>
              <c:numCache>
                <c:formatCode>General</c:formatCode>
                <c:ptCount val="7"/>
                <c:pt idx="0">
                  <c:v>97.221960308235197</c:v>
                </c:pt>
                <c:pt idx="1">
                  <c:v>158.91170649094607</c:v>
                </c:pt>
                <c:pt idx="2">
                  <c:v>123.0177652638196</c:v>
                </c:pt>
                <c:pt idx="3">
                  <c:v>75.827559564175289</c:v>
                </c:pt>
                <c:pt idx="4">
                  <c:v>37.079885087606399</c:v>
                </c:pt>
                <c:pt idx="5">
                  <c:v>10.756109360711553</c:v>
                </c:pt>
                <c:pt idx="6">
                  <c:v>1.9076691986797847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Medio</c:v>
                </c:pt>
              </c:strCache>
            </c:strRef>
          </c:tx>
          <c:spPr>
            <a:ln w="63500"/>
          </c:spPr>
          <c:marker>
            <c:symbol val="none"/>
          </c:marker>
          <c:cat>
            <c:strRef>
              <c:f>Hoja1!$A$2:$A$8</c:f>
              <c:strCache>
                <c:ptCount val="7"/>
                <c:pt idx="0">
                  <c:v>15-19</c:v>
                </c:pt>
                <c:pt idx="1">
                  <c:v>20-24</c:v>
                </c:pt>
                <c:pt idx="2">
                  <c:v>25-29</c:v>
                </c:pt>
                <c:pt idx="3">
                  <c:v>30-34</c:v>
                </c:pt>
                <c:pt idx="4">
                  <c:v>35-39</c:v>
                </c:pt>
                <c:pt idx="5">
                  <c:v>40-44</c:v>
                </c:pt>
                <c:pt idx="6">
                  <c:v>45-49</c:v>
                </c:pt>
              </c:strCache>
            </c:strRef>
          </c:cat>
          <c:val>
            <c:numRef>
              <c:f>Hoja1!$D$2:$D$8</c:f>
              <c:numCache>
                <c:formatCode>General</c:formatCode>
                <c:ptCount val="7"/>
                <c:pt idx="0">
                  <c:v>49.062641872424926</c:v>
                </c:pt>
                <c:pt idx="1">
                  <c:v>105.17556382641956</c:v>
                </c:pt>
                <c:pt idx="2">
                  <c:v>110.1448285115288</c:v>
                </c:pt>
                <c:pt idx="3">
                  <c:v>68.395854525546341</c:v>
                </c:pt>
                <c:pt idx="4">
                  <c:v>34.034237336663153</c:v>
                </c:pt>
                <c:pt idx="5">
                  <c:v>9.7631761072616499</c:v>
                </c:pt>
                <c:pt idx="6">
                  <c:v>0.45940677154117521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Hoja1!$E$1</c:f>
              <c:strCache>
                <c:ptCount val="1"/>
                <c:pt idx="0">
                  <c:v>Alto</c:v>
                </c:pt>
              </c:strCache>
            </c:strRef>
          </c:tx>
          <c:spPr>
            <a:ln w="63500"/>
          </c:spPr>
          <c:marker>
            <c:symbol val="none"/>
          </c:marker>
          <c:cat>
            <c:strRef>
              <c:f>Hoja1!$A$2:$A$8</c:f>
              <c:strCache>
                <c:ptCount val="7"/>
                <c:pt idx="0">
                  <c:v>15-19</c:v>
                </c:pt>
                <c:pt idx="1">
                  <c:v>20-24</c:v>
                </c:pt>
                <c:pt idx="2">
                  <c:v>25-29</c:v>
                </c:pt>
                <c:pt idx="3">
                  <c:v>30-34</c:v>
                </c:pt>
                <c:pt idx="4">
                  <c:v>35-39</c:v>
                </c:pt>
                <c:pt idx="5">
                  <c:v>40-44</c:v>
                </c:pt>
                <c:pt idx="6">
                  <c:v>45-49</c:v>
                </c:pt>
              </c:strCache>
            </c:strRef>
          </c:cat>
          <c:val>
            <c:numRef>
              <c:f>Hoja1!$E$2:$E$8</c:f>
              <c:numCache>
                <c:formatCode>General</c:formatCode>
                <c:ptCount val="7"/>
                <c:pt idx="0">
                  <c:v>22.750066066105671</c:v>
                </c:pt>
                <c:pt idx="1">
                  <c:v>52.637776958138431</c:v>
                </c:pt>
                <c:pt idx="2">
                  <c:v>73.724446363117522</c:v>
                </c:pt>
                <c:pt idx="3">
                  <c:v>80.731787944013178</c:v>
                </c:pt>
                <c:pt idx="4">
                  <c:v>36.736107844073189</c:v>
                </c:pt>
                <c:pt idx="5">
                  <c:v>7.5973378741565369</c:v>
                </c:pt>
                <c:pt idx="6">
                  <c:v>0.32141283202607551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8044032"/>
        <c:axId val="129066112"/>
      </c:lineChart>
      <c:catAx>
        <c:axId val="4804403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Arial Narrow" panose="020B0606020202030204" pitchFamily="34" charset="0"/>
              </a:defRPr>
            </a:pPr>
            <a:endParaRPr lang="es-MX"/>
          </a:p>
        </c:txPr>
        <c:crossAx val="129066112"/>
        <c:crosses val="autoZero"/>
        <c:auto val="1"/>
        <c:lblAlgn val="ctr"/>
        <c:lblOffset val="100"/>
        <c:noMultiLvlLbl val="0"/>
      </c:catAx>
      <c:valAx>
        <c:axId val="12906611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804403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0775432584815787"/>
          <c:y val="4.888353017546327E-2"/>
          <c:w val="0.16104749935192386"/>
          <c:h val="0.37469868284355901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4212962962962957E-2"/>
          <c:y val="5.2837606678977862E-2"/>
          <c:w val="0.77284329518942352"/>
          <c:h val="0.8143808984697618"/>
        </c:manualLayout>
      </c:layout>
      <c:lineChart>
        <c:grouping val="standar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15-19</c:v>
                </c:pt>
              </c:strCache>
            </c:strRef>
          </c:tx>
          <c:spPr>
            <a:ln w="63500"/>
          </c:spPr>
          <c:marker>
            <c:symbol val="none"/>
          </c:marker>
          <c:cat>
            <c:numRef>
              <c:f>Hoja1!$A$2:$A$11</c:f>
              <c:numCache>
                <c:formatCode>General</c:formatCod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numCache>
            </c:numRef>
          </c:cat>
          <c:val>
            <c:numRef>
              <c:f>Hoja1!$B$2:$B$11</c:f>
              <c:numCache>
                <c:formatCode>General</c:formatCode>
                <c:ptCount val="10"/>
                <c:pt idx="0">
                  <c:v>94.450351628389924</c:v>
                </c:pt>
                <c:pt idx="1">
                  <c:v>94.625780909170416</c:v>
                </c:pt>
                <c:pt idx="2">
                  <c:v>93.41963246920119</c:v>
                </c:pt>
                <c:pt idx="3">
                  <c:v>88.166725471600898</c:v>
                </c:pt>
                <c:pt idx="4">
                  <c:v>86.865278945519762</c:v>
                </c:pt>
                <c:pt idx="5">
                  <c:v>85.504640574751718</c:v>
                </c:pt>
                <c:pt idx="6">
                  <c:v>86.474068502776035</c:v>
                </c:pt>
                <c:pt idx="7">
                  <c:v>84.363143464347871</c:v>
                </c:pt>
                <c:pt idx="8">
                  <c:v>85.324732277072712</c:v>
                </c:pt>
                <c:pt idx="9">
                  <c:v>72.443839324903664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20-24</c:v>
                </c:pt>
              </c:strCache>
            </c:strRef>
          </c:tx>
          <c:spPr>
            <a:ln w="63500"/>
          </c:spPr>
          <c:marker>
            <c:symbol val="none"/>
          </c:marker>
          <c:cat>
            <c:numRef>
              <c:f>Hoja1!$A$2:$A$11</c:f>
              <c:numCache>
                <c:formatCode>General</c:formatCod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numCache>
            </c:numRef>
          </c:cat>
          <c:val>
            <c:numRef>
              <c:f>Hoja1!$C$2:$C$11</c:f>
              <c:numCache>
                <c:formatCode>General</c:formatCode>
                <c:ptCount val="10"/>
                <c:pt idx="0">
                  <c:v>162.22568032357401</c:v>
                </c:pt>
                <c:pt idx="1">
                  <c:v>163.75618433169743</c:v>
                </c:pt>
                <c:pt idx="2">
                  <c:v>156.42592725873192</c:v>
                </c:pt>
                <c:pt idx="3">
                  <c:v>157.75924943381702</c:v>
                </c:pt>
                <c:pt idx="4">
                  <c:v>151.3959859425843</c:v>
                </c:pt>
                <c:pt idx="5">
                  <c:v>151.6050086715093</c:v>
                </c:pt>
                <c:pt idx="6">
                  <c:v>148.04187593103021</c:v>
                </c:pt>
                <c:pt idx="7">
                  <c:v>146.42532676223854</c:v>
                </c:pt>
                <c:pt idx="8">
                  <c:v>139.46924892952623</c:v>
                </c:pt>
                <c:pt idx="9">
                  <c:v>116.05921674492373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25-29</c:v>
                </c:pt>
              </c:strCache>
            </c:strRef>
          </c:tx>
          <c:spPr>
            <a:ln w="63500"/>
          </c:spPr>
          <c:marker>
            <c:symbol val="none"/>
          </c:marker>
          <c:cat>
            <c:numRef>
              <c:f>Hoja1!$A$2:$A$11</c:f>
              <c:numCache>
                <c:formatCode>General</c:formatCod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numCache>
            </c:numRef>
          </c:cat>
          <c:val>
            <c:numRef>
              <c:f>Hoja1!$D$2:$D$11</c:f>
              <c:numCache>
                <c:formatCode>General</c:formatCode>
                <c:ptCount val="10"/>
                <c:pt idx="0">
                  <c:v>142.54568727697657</c:v>
                </c:pt>
                <c:pt idx="1">
                  <c:v>143.60443539855308</c:v>
                </c:pt>
                <c:pt idx="2">
                  <c:v>142.61340049432832</c:v>
                </c:pt>
                <c:pt idx="3">
                  <c:v>141.18791477316651</c:v>
                </c:pt>
                <c:pt idx="4">
                  <c:v>136.88646063859079</c:v>
                </c:pt>
                <c:pt idx="5">
                  <c:v>133.43512494398564</c:v>
                </c:pt>
                <c:pt idx="6">
                  <c:v>131.01559256342497</c:v>
                </c:pt>
                <c:pt idx="7">
                  <c:v>128.84183958080669</c:v>
                </c:pt>
                <c:pt idx="8">
                  <c:v>125.31494610575912</c:v>
                </c:pt>
                <c:pt idx="9">
                  <c:v>106.15175221502506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Hoja1!$E$1</c:f>
              <c:strCache>
                <c:ptCount val="1"/>
                <c:pt idx="0">
                  <c:v>30-34</c:v>
                </c:pt>
              </c:strCache>
            </c:strRef>
          </c:tx>
          <c:spPr>
            <a:ln w="38100"/>
          </c:spPr>
          <c:marker>
            <c:symbol val="none"/>
          </c:marker>
          <c:cat>
            <c:numRef>
              <c:f>Hoja1!$A$2:$A$11</c:f>
              <c:numCache>
                <c:formatCode>General</c:formatCod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numCache>
            </c:numRef>
          </c:cat>
          <c:val>
            <c:numRef>
              <c:f>Hoja1!$E$2:$E$11</c:f>
              <c:numCache>
                <c:formatCode>General</c:formatCode>
                <c:ptCount val="10"/>
                <c:pt idx="0">
                  <c:v>101.07726124088414</c:v>
                </c:pt>
                <c:pt idx="1">
                  <c:v>99.882261911580358</c:v>
                </c:pt>
                <c:pt idx="2">
                  <c:v>97.136989740121791</c:v>
                </c:pt>
                <c:pt idx="3">
                  <c:v>95.172724792009362</c:v>
                </c:pt>
                <c:pt idx="4">
                  <c:v>93.927124818369762</c:v>
                </c:pt>
                <c:pt idx="5">
                  <c:v>91.34296649401756</c:v>
                </c:pt>
                <c:pt idx="6">
                  <c:v>89.803473029969837</c:v>
                </c:pt>
                <c:pt idx="7">
                  <c:v>87.671035069036179</c:v>
                </c:pt>
                <c:pt idx="8">
                  <c:v>85.670973855549946</c:v>
                </c:pt>
                <c:pt idx="9">
                  <c:v>70.12603530804931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Hoja1!$F$1</c:f>
              <c:strCache>
                <c:ptCount val="1"/>
                <c:pt idx="0">
                  <c:v>35-39</c:v>
                </c:pt>
              </c:strCache>
            </c:strRef>
          </c:tx>
          <c:spPr>
            <a:ln w="38100"/>
          </c:spPr>
          <c:marker>
            <c:symbol val="none"/>
          </c:marker>
          <c:cat>
            <c:numRef>
              <c:f>Hoja1!$A$2:$A$11</c:f>
              <c:numCache>
                <c:formatCode>General</c:formatCod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numCache>
            </c:numRef>
          </c:cat>
          <c:val>
            <c:numRef>
              <c:f>Hoja1!$F$2:$F$11</c:f>
              <c:numCache>
                <c:formatCode>General</c:formatCode>
                <c:ptCount val="10"/>
                <c:pt idx="0">
                  <c:v>52.511701430358833</c:v>
                </c:pt>
                <c:pt idx="1">
                  <c:v>48.734843377266095</c:v>
                </c:pt>
                <c:pt idx="2">
                  <c:v>49.536900383508005</c:v>
                </c:pt>
                <c:pt idx="3">
                  <c:v>48.079761270626328</c:v>
                </c:pt>
                <c:pt idx="4">
                  <c:v>48.774567447378303</c:v>
                </c:pt>
                <c:pt idx="5">
                  <c:v>44.848874006372625</c:v>
                </c:pt>
                <c:pt idx="6">
                  <c:v>44.912891374872864</c:v>
                </c:pt>
                <c:pt idx="7">
                  <c:v>42.966731055914231</c:v>
                </c:pt>
                <c:pt idx="8">
                  <c:v>42.159676659736562</c:v>
                </c:pt>
                <c:pt idx="9">
                  <c:v>36.783863960484517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Hoja1!$G$1</c:f>
              <c:strCache>
                <c:ptCount val="1"/>
                <c:pt idx="0">
                  <c:v>40-44</c:v>
                </c:pt>
              </c:strCache>
            </c:strRef>
          </c:tx>
          <c:spPr>
            <a:ln w="38100"/>
          </c:spPr>
          <c:marker>
            <c:symbol val="none"/>
          </c:marker>
          <c:cat>
            <c:numRef>
              <c:f>Hoja1!$A$2:$A$11</c:f>
              <c:numCache>
                <c:formatCode>General</c:formatCod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numCache>
            </c:numRef>
          </c:cat>
          <c:val>
            <c:numRef>
              <c:f>Hoja1!$G$2:$G$11</c:f>
              <c:numCache>
                <c:formatCode>General</c:formatCode>
                <c:ptCount val="10"/>
                <c:pt idx="0">
                  <c:v>16.486345149693488</c:v>
                </c:pt>
                <c:pt idx="1">
                  <c:v>15.450186499319097</c:v>
                </c:pt>
                <c:pt idx="2">
                  <c:v>13.697778024411861</c:v>
                </c:pt>
                <c:pt idx="3">
                  <c:v>12.106969529426856</c:v>
                </c:pt>
                <c:pt idx="4">
                  <c:v>11.55272206821447</c:v>
                </c:pt>
                <c:pt idx="5">
                  <c:v>12.624787589576394</c:v>
                </c:pt>
                <c:pt idx="6">
                  <c:v>12.54840408585674</c:v>
                </c:pt>
                <c:pt idx="7">
                  <c:v>12.612559597528728</c:v>
                </c:pt>
                <c:pt idx="8">
                  <c:v>11.052095937216306</c:v>
                </c:pt>
                <c:pt idx="9">
                  <c:v>9.5013909062957858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Hoja1!$H$1</c:f>
              <c:strCache>
                <c:ptCount val="1"/>
                <c:pt idx="0">
                  <c:v>45-49</c:v>
                </c:pt>
              </c:strCache>
            </c:strRef>
          </c:tx>
          <c:spPr>
            <a:ln w="38100"/>
          </c:spPr>
          <c:marker>
            <c:symbol val="none"/>
          </c:marker>
          <c:cat>
            <c:numRef>
              <c:f>Hoja1!$A$2:$A$11</c:f>
              <c:numCache>
                <c:formatCode>General</c:formatCod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numCache>
            </c:numRef>
          </c:cat>
          <c:val>
            <c:numRef>
              <c:f>Hoja1!$H$2:$H$11</c:f>
              <c:numCache>
                <c:formatCode>General</c:formatCode>
                <c:ptCount val="10"/>
                <c:pt idx="3">
                  <c:v>0.9569621542011707</c:v>
                </c:pt>
                <c:pt idx="4">
                  <c:v>0.93067820866414797</c:v>
                </c:pt>
                <c:pt idx="5">
                  <c:v>1.2926912590785076</c:v>
                </c:pt>
                <c:pt idx="6">
                  <c:v>1.1757736060951089</c:v>
                </c:pt>
                <c:pt idx="7">
                  <c:v>1.0567416663731948</c:v>
                </c:pt>
                <c:pt idx="8">
                  <c:v>0.60477747130799187</c:v>
                </c:pt>
                <c:pt idx="9">
                  <c:v>0.59052032000978538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3421568"/>
        <c:axId val="129068992"/>
      </c:lineChart>
      <c:catAx>
        <c:axId val="934215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Arial Narrow" panose="020B0606020202030204" pitchFamily="34" charset="0"/>
              </a:defRPr>
            </a:pPr>
            <a:endParaRPr lang="es-MX"/>
          </a:p>
        </c:txPr>
        <c:crossAx val="129068992"/>
        <c:crosses val="autoZero"/>
        <c:auto val="1"/>
        <c:lblAlgn val="ctr"/>
        <c:lblOffset val="100"/>
        <c:noMultiLvlLbl val="0"/>
      </c:catAx>
      <c:valAx>
        <c:axId val="12906899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34215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665441108395362"/>
          <c:y val="4.888353017546325E-2"/>
          <c:w val="0.12630251731289116"/>
          <c:h val="0.6557226949762282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4212962962962957E-2"/>
          <c:y val="5.2837606678977862E-2"/>
          <c:w val="0.77284329518942352"/>
          <c:h val="0.8143808984697618"/>
        </c:manualLayout>
      </c:layout>
      <c:lineChart>
        <c:grouping val="standar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Muy bajo</c:v>
                </c:pt>
              </c:strCache>
            </c:strRef>
          </c:tx>
          <c:spPr>
            <a:ln w="63500"/>
          </c:spPr>
          <c:marker>
            <c:symbol val="none"/>
          </c:marker>
          <c:cat>
            <c:numRef>
              <c:f>Hoja1!$A$2:$A$11</c:f>
              <c:numCache>
                <c:formatCode>General</c:formatCod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numCache>
            </c:numRef>
          </c:cat>
          <c:val>
            <c:numRef>
              <c:f>Hoja1!$B$2:$B$11</c:f>
              <c:numCache>
                <c:formatCode>General</c:formatCode>
                <c:ptCount val="10"/>
                <c:pt idx="0">
                  <c:v>155.97897687373171</c:v>
                </c:pt>
                <c:pt idx="1">
                  <c:v>147.14607468789342</c:v>
                </c:pt>
                <c:pt idx="2">
                  <c:v>124.07905860899457</c:v>
                </c:pt>
                <c:pt idx="3">
                  <c:v>132.84969994744736</c:v>
                </c:pt>
                <c:pt idx="4">
                  <c:v>135.15117682184601</c:v>
                </c:pt>
                <c:pt idx="5">
                  <c:v>150.12083093553693</c:v>
                </c:pt>
                <c:pt idx="6">
                  <c:v>134.72652907215371</c:v>
                </c:pt>
                <c:pt idx="7">
                  <c:v>130.25980319201111</c:v>
                </c:pt>
                <c:pt idx="8">
                  <c:v>122.26491214281049</c:v>
                </c:pt>
                <c:pt idx="9">
                  <c:v>102.05466951526246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Bajo</c:v>
                </c:pt>
              </c:strCache>
            </c:strRef>
          </c:tx>
          <c:spPr>
            <a:ln w="63500"/>
          </c:spPr>
          <c:marker>
            <c:symbol val="none"/>
          </c:marker>
          <c:cat>
            <c:numRef>
              <c:f>Hoja1!$A$2:$A$11</c:f>
              <c:numCache>
                <c:formatCode>General</c:formatCod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numCache>
            </c:numRef>
          </c:cat>
          <c:val>
            <c:numRef>
              <c:f>Hoja1!$C$2:$C$11</c:f>
              <c:numCache>
                <c:formatCode>General</c:formatCode>
                <c:ptCount val="10"/>
                <c:pt idx="0">
                  <c:v>117.30382735117462</c:v>
                </c:pt>
                <c:pt idx="1">
                  <c:v>121.36306060189645</c:v>
                </c:pt>
                <c:pt idx="2">
                  <c:v>119.30797371566153</c:v>
                </c:pt>
                <c:pt idx="3">
                  <c:v>107.97865794409705</c:v>
                </c:pt>
                <c:pt idx="4">
                  <c:v>104.85064359759376</c:v>
                </c:pt>
                <c:pt idx="5">
                  <c:v>106.53998034167545</c:v>
                </c:pt>
                <c:pt idx="6">
                  <c:v>109.14325520264627</c:v>
                </c:pt>
                <c:pt idx="7">
                  <c:v>105.32779036838191</c:v>
                </c:pt>
                <c:pt idx="8">
                  <c:v>107.65778285751117</c:v>
                </c:pt>
                <c:pt idx="9">
                  <c:v>89.799837242114563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Medio</c:v>
                </c:pt>
              </c:strCache>
            </c:strRef>
          </c:tx>
          <c:spPr>
            <a:ln w="63500"/>
          </c:spPr>
          <c:marker>
            <c:symbol val="none"/>
          </c:marker>
          <c:cat>
            <c:numRef>
              <c:f>Hoja1!$A$2:$A$11</c:f>
              <c:numCache>
                <c:formatCode>General</c:formatCod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numCache>
            </c:numRef>
          </c:cat>
          <c:val>
            <c:numRef>
              <c:f>Hoja1!$D$2:$D$11</c:f>
              <c:numCache>
                <c:formatCode>General</c:formatCode>
                <c:ptCount val="10"/>
                <c:pt idx="0">
                  <c:v>50.52673371121768</c:v>
                </c:pt>
                <c:pt idx="1">
                  <c:v>53.372553356088652</c:v>
                </c:pt>
                <c:pt idx="2">
                  <c:v>69.778477588928013</c:v>
                </c:pt>
                <c:pt idx="3">
                  <c:v>60.404349734696041</c:v>
                </c:pt>
                <c:pt idx="4">
                  <c:v>61.385267974964201</c:v>
                </c:pt>
                <c:pt idx="5">
                  <c:v>43.465568480198407</c:v>
                </c:pt>
                <c:pt idx="6">
                  <c:v>53.148267031005076</c:v>
                </c:pt>
                <c:pt idx="7">
                  <c:v>51.431500542835856</c:v>
                </c:pt>
                <c:pt idx="8">
                  <c:v>54.551339853354307</c:v>
                </c:pt>
                <c:pt idx="9">
                  <c:v>45.484899062214652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Hoja1!$E$1</c:f>
              <c:strCache>
                <c:ptCount val="1"/>
                <c:pt idx="0">
                  <c:v>Alto</c:v>
                </c:pt>
              </c:strCache>
            </c:strRef>
          </c:tx>
          <c:spPr>
            <a:ln w="38100"/>
          </c:spPr>
          <c:marker>
            <c:symbol val="none"/>
          </c:marker>
          <c:cat>
            <c:numRef>
              <c:f>Hoja1!$A$2:$A$11</c:f>
              <c:numCache>
                <c:formatCode>General</c:formatCod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numCache>
            </c:numRef>
          </c:cat>
          <c:val>
            <c:numRef>
              <c:f>Hoja1!$E$2:$E$11</c:f>
              <c:numCache>
                <c:formatCode>General</c:formatCode>
                <c:ptCount val="10"/>
                <c:pt idx="0">
                  <c:v>14.306586083825335</c:v>
                </c:pt>
                <c:pt idx="1">
                  <c:v>19.476583649667361</c:v>
                </c:pt>
                <c:pt idx="2">
                  <c:v>30.674968019660529</c:v>
                </c:pt>
                <c:pt idx="3">
                  <c:v>27.81382525344981</c:v>
                </c:pt>
                <c:pt idx="4">
                  <c:v>24.993214106967301</c:v>
                </c:pt>
                <c:pt idx="5">
                  <c:v>16.402299443403621</c:v>
                </c:pt>
                <c:pt idx="6">
                  <c:v>21.946668048427778</c:v>
                </c:pt>
                <c:pt idx="7">
                  <c:v>22.936259635322941</c:v>
                </c:pt>
                <c:pt idx="8">
                  <c:v>23.388456661507206</c:v>
                </c:pt>
                <c:pt idx="9">
                  <c:v>22.335084950367989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6032896"/>
        <c:axId val="129071872"/>
      </c:lineChart>
      <c:catAx>
        <c:axId val="860328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Arial Narrow" panose="020B0606020202030204" pitchFamily="34" charset="0"/>
              </a:defRPr>
            </a:pPr>
            <a:endParaRPr lang="es-MX"/>
          </a:p>
        </c:txPr>
        <c:crossAx val="129071872"/>
        <c:crosses val="autoZero"/>
        <c:auto val="1"/>
        <c:lblAlgn val="ctr"/>
        <c:lblOffset val="100"/>
        <c:noMultiLvlLbl val="0"/>
      </c:catAx>
      <c:valAx>
        <c:axId val="1290718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603289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665441108395362"/>
          <c:y val="4.888353017546325E-2"/>
          <c:w val="0.12630251731289116"/>
          <c:h val="0.6557226949762282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2371704508226604E-2"/>
          <c:y val="5.0031573398097461E-2"/>
          <c:w val="0.88375028434965819"/>
          <c:h val="0.8143808984697618"/>
        </c:manualLayout>
      </c:layout>
      <c:lineChart>
        <c:grouping val="standar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Muy bajo</c:v>
                </c:pt>
              </c:strCache>
            </c:strRef>
          </c:tx>
          <c:spPr>
            <a:ln w="63500"/>
          </c:spPr>
          <c:marker>
            <c:symbol val="none"/>
          </c:marker>
          <c:cat>
            <c:strRef>
              <c:f>Hoja1!$A$2:$A$9</c:f>
              <c:strCache>
                <c:ptCount val="8"/>
                <c:pt idx="0">
                  <c:v>15 a 19</c:v>
                </c:pt>
                <c:pt idx="1">
                  <c:v>20 a 24</c:v>
                </c:pt>
                <c:pt idx="2">
                  <c:v>25 a 29</c:v>
                </c:pt>
                <c:pt idx="3">
                  <c:v>30 a 34</c:v>
                </c:pt>
                <c:pt idx="4">
                  <c:v>35 a 39</c:v>
                </c:pt>
                <c:pt idx="5">
                  <c:v>40 a 44</c:v>
                </c:pt>
                <c:pt idx="6">
                  <c:v>45 a 49</c:v>
                </c:pt>
                <c:pt idx="7">
                  <c:v>50 a 54</c:v>
                </c:pt>
              </c:strCache>
            </c:strRef>
          </c:cat>
          <c:val>
            <c:numRef>
              <c:f>Hoja1!$B$2:$B$9</c:f>
              <c:numCache>
                <c:formatCode>#,###.0000</c:formatCode>
                <c:ptCount val="8"/>
                <c:pt idx="0">
                  <c:v>2.3793848054314659</c:v>
                </c:pt>
                <c:pt idx="1">
                  <c:v>2.4822712994268961</c:v>
                </c:pt>
                <c:pt idx="2">
                  <c:v>2.7156377848751831</c:v>
                </c:pt>
                <c:pt idx="3">
                  <c:v>2.9556026839044787</c:v>
                </c:pt>
                <c:pt idx="4">
                  <c:v>3.2571196160905163</c:v>
                </c:pt>
                <c:pt idx="5">
                  <c:v>3.5600119152253789</c:v>
                </c:pt>
                <c:pt idx="6">
                  <c:v>3.8781962503660199</c:v>
                </c:pt>
                <c:pt idx="7">
                  <c:v>4.1603137211429049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Bajo</c:v>
                </c:pt>
              </c:strCache>
            </c:strRef>
          </c:tx>
          <c:spPr>
            <a:ln w="63500"/>
          </c:spPr>
          <c:marker>
            <c:symbol val="none"/>
          </c:marker>
          <c:cat>
            <c:strRef>
              <c:f>Hoja1!$A$2:$A$9</c:f>
              <c:strCache>
                <c:ptCount val="8"/>
                <c:pt idx="0">
                  <c:v>15 a 19</c:v>
                </c:pt>
                <c:pt idx="1">
                  <c:v>20 a 24</c:v>
                </c:pt>
                <c:pt idx="2">
                  <c:v>25 a 29</c:v>
                </c:pt>
                <c:pt idx="3">
                  <c:v>30 a 34</c:v>
                </c:pt>
                <c:pt idx="4">
                  <c:v>35 a 39</c:v>
                </c:pt>
                <c:pt idx="5">
                  <c:v>40 a 44</c:v>
                </c:pt>
                <c:pt idx="6">
                  <c:v>45 a 49</c:v>
                </c:pt>
                <c:pt idx="7">
                  <c:v>50 a 54</c:v>
                </c:pt>
              </c:strCache>
            </c:strRef>
          </c:cat>
          <c:val>
            <c:numRef>
              <c:f>Hoja1!$C$2:$C$9</c:f>
              <c:numCache>
                <c:formatCode>#,###.0000</c:formatCode>
                <c:ptCount val="8"/>
                <c:pt idx="0">
                  <c:v>2.2295155521009247</c:v>
                </c:pt>
                <c:pt idx="1">
                  <c:v>2.2248573614827256</c:v>
                </c:pt>
                <c:pt idx="2">
                  <c:v>2.4082213716079788</c:v>
                </c:pt>
                <c:pt idx="3">
                  <c:v>2.5771150172271318</c:v>
                </c:pt>
                <c:pt idx="4">
                  <c:v>2.8562783393743936</c:v>
                </c:pt>
                <c:pt idx="5">
                  <c:v>3.0847915012824187</c:v>
                </c:pt>
                <c:pt idx="6">
                  <c:v>3.4261060808953308</c:v>
                </c:pt>
                <c:pt idx="7">
                  <c:v>3.8281771710545791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Medio</c:v>
                </c:pt>
              </c:strCache>
            </c:strRef>
          </c:tx>
          <c:spPr>
            <a:ln w="63500"/>
          </c:spPr>
          <c:marker>
            <c:symbol val="none"/>
          </c:marker>
          <c:cat>
            <c:strRef>
              <c:f>Hoja1!$A$2:$A$9</c:f>
              <c:strCache>
                <c:ptCount val="8"/>
                <c:pt idx="0">
                  <c:v>15 a 19</c:v>
                </c:pt>
                <c:pt idx="1">
                  <c:v>20 a 24</c:v>
                </c:pt>
                <c:pt idx="2">
                  <c:v>25 a 29</c:v>
                </c:pt>
                <c:pt idx="3">
                  <c:v>30 a 34</c:v>
                </c:pt>
                <c:pt idx="4">
                  <c:v>35 a 39</c:v>
                </c:pt>
                <c:pt idx="5">
                  <c:v>40 a 44</c:v>
                </c:pt>
                <c:pt idx="6">
                  <c:v>45 a 49</c:v>
                </c:pt>
                <c:pt idx="7">
                  <c:v>50 a 54</c:v>
                </c:pt>
              </c:strCache>
            </c:strRef>
          </c:cat>
          <c:val>
            <c:numRef>
              <c:f>Hoja1!$D$2:$D$9</c:f>
              <c:numCache>
                <c:formatCode>#,###.0000</c:formatCode>
                <c:ptCount val="8"/>
                <c:pt idx="0">
                  <c:v>2.2676426396265303</c:v>
                </c:pt>
                <c:pt idx="1">
                  <c:v>2.1238547774436531</c:v>
                </c:pt>
                <c:pt idx="2">
                  <c:v>2.1548845774669951</c:v>
                </c:pt>
                <c:pt idx="3">
                  <c:v>2.2042189320974401</c:v>
                </c:pt>
                <c:pt idx="4">
                  <c:v>2.412501765213952</c:v>
                </c:pt>
                <c:pt idx="5">
                  <c:v>2.6828485047691824</c:v>
                </c:pt>
                <c:pt idx="6">
                  <c:v>2.8761279706529459</c:v>
                </c:pt>
                <c:pt idx="7">
                  <c:v>3.0642968825753902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Hoja1!$E$1</c:f>
              <c:strCache>
                <c:ptCount val="1"/>
                <c:pt idx="0">
                  <c:v>Alto</c:v>
                </c:pt>
              </c:strCache>
            </c:strRef>
          </c:tx>
          <c:spPr>
            <a:ln w="63500"/>
          </c:spPr>
          <c:marker>
            <c:symbol val="none"/>
          </c:marker>
          <c:cat>
            <c:strRef>
              <c:f>Hoja1!$A$2:$A$9</c:f>
              <c:strCache>
                <c:ptCount val="8"/>
                <c:pt idx="0">
                  <c:v>15 a 19</c:v>
                </c:pt>
                <c:pt idx="1">
                  <c:v>20 a 24</c:v>
                </c:pt>
                <c:pt idx="2">
                  <c:v>25 a 29</c:v>
                </c:pt>
                <c:pt idx="3">
                  <c:v>30 a 34</c:v>
                </c:pt>
                <c:pt idx="4">
                  <c:v>35 a 39</c:v>
                </c:pt>
                <c:pt idx="5">
                  <c:v>40 a 44</c:v>
                </c:pt>
                <c:pt idx="6">
                  <c:v>45 a 49</c:v>
                </c:pt>
                <c:pt idx="7">
                  <c:v>50 a 54</c:v>
                </c:pt>
              </c:strCache>
            </c:strRef>
          </c:cat>
          <c:val>
            <c:numRef>
              <c:f>Hoja1!$E$2:$E$9</c:f>
              <c:numCache>
                <c:formatCode>#,###.0000</c:formatCode>
                <c:ptCount val="8"/>
                <c:pt idx="0">
                  <c:v>2.3838349717235343</c:v>
                </c:pt>
                <c:pt idx="1">
                  <c:v>2.0946839484449122</c:v>
                </c:pt>
                <c:pt idx="2">
                  <c:v>1.9911827883503912</c:v>
                </c:pt>
                <c:pt idx="3">
                  <c:v>1.9980043427004948</c:v>
                </c:pt>
                <c:pt idx="4">
                  <c:v>2.0957374358745344</c:v>
                </c:pt>
                <c:pt idx="5">
                  <c:v>2.3422612958061793</c:v>
                </c:pt>
                <c:pt idx="6">
                  <c:v>2.625222823088786</c:v>
                </c:pt>
                <c:pt idx="7">
                  <c:v>2.7510600714197908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3422080"/>
        <c:axId val="129173184"/>
      </c:lineChart>
      <c:catAx>
        <c:axId val="934220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Arial Narrow" panose="020B0606020202030204" pitchFamily="34" charset="0"/>
              </a:defRPr>
            </a:pPr>
            <a:endParaRPr lang="es-MX"/>
          </a:p>
        </c:txPr>
        <c:crossAx val="129173184"/>
        <c:crosses val="autoZero"/>
        <c:auto val="1"/>
        <c:lblAlgn val="ctr"/>
        <c:lblOffset val="100"/>
        <c:noMultiLvlLbl val="0"/>
      </c:catAx>
      <c:valAx>
        <c:axId val="129173184"/>
        <c:scaling>
          <c:orientation val="minMax"/>
        </c:scaling>
        <c:delete val="0"/>
        <c:axPos val="l"/>
        <c:majorGridlines/>
        <c:numFmt formatCode="#,##0.0" sourceLinked="0"/>
        <c:majorTickMark val="out"/>
        <c:minorTickMark val="none"/>
        <c:tickLblPos val="nextTo"/>
        <c:crossAx val="9342208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30804135188682741"/>
          <c:y val="0.78125821648524663"/>
          <c:w val="0.69015537625449019"/>
          <c:h val="8.5677254912878184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Columna2</c:v>
                </c:pt>
              </c:strCache>
            </c:strRef>
          </c:tx>
          <c:invertIfNegative val="0"/>
          <c:dLbls>
            <c:numFmt formatCode="#,##0.00" sourceLinked="0"/>
            <c:txPr>
              <a:bodyPr/>
              <a:lstStyle/>
              <a:p>
                <a:pPr>
                  <a:defRPr b="1"/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Hoja1!$A$2:$A$5</c:f>
              <c:strCache>
                <c:ptCount val="4"/>
                <c:pt idx="0">
                  <c:v>Muy bajo</c:v>
                </c:pt>
                <c:pt idx="1">
                  <c:v>Bajo</c:v>
                </c:pt>
                <c:pt idx="2">
                  <c:v>Medio</c:v>
                </c:pt>
                <c:pt idx="3">
                  <c:v>Alto</c:v>
                </c:pt>
              </c:strCache>
            </c:strRef>
          </c:cat>
          <c:val>
            <c:numRef>
              <c:f>Hoja1!$B$2:$B$5</c:f>
              <c:numCache>
                <c:formatCode>####.0000</c:formatCode>
                <c:ptCount val="4"/>
                <c:pt idx="0">
                  <c:v>17.786015164279696</c:v>
                </c:pt>
                <c:pt idx="1">
                  <c:v>18.266933867735471</c:v>
                </c:pt>
                <c:pt idx="2">
                  <c:v>19.223367697594501</c:v>
                </c:pt>
                <c:pt idx="3">
                  <c:v>20.19624101713654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8763008"/>
        <c:axId val="83679424"/>
      </c:barChart>
      <c:catAx>
        <c:axId val="38763008"/>
        <c:scaling>
          <c:orientation val="minMax"/>
        </c:scaling>
        <c:delete val="0"/>
        <c:axPos val="b"/>
        <c:majorTickMark val="out"/>
        <c:minorTickMark val="none"/>
        <c:tickLblPos val="nextTo"/>
        <c:crossAx val="83679424"/>
        <c:crosses val="autoZero"/>
        <c:auto val="1"/>
        <c:lblAlgn val="ctr"/>
        <c:lblOffset val="100"/>
        <c:noMultiLvlLbl val="0"/>
      </c:catAx>
      <c:valAx>
        <c:axId val="83679424"/>
        <c:scaling>
          <c:orientation val="minMax"/>
        </c:scaling>
        <c:delete val="0"/>
        <c:axPos val="l"/>
        <c:majorGridlines/>
        <c:numFmt formatCode="#,##0.0" sourceLinked="0"/>
        <c:majorTickMark val="out"/>
        <c:minorTickMark val="none"/>
        <c:tickLblPos val="nextTo"/>
        <c:crossAx val="3876300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2371704508226604E-2"/>
          <c:y val="5.0031573398097461E-2"/>
          <c:w val="0.88375028434965819"/>
          <c:h val="0.8143808984697618"/>
        </c:manualLayout>
      </c:layout>
      <c:lineChart>
        <c:grouping val="standar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Muy bajo</c:v>
                </c:pt>
              </c:strCache>
            </c:strRef>
          </c:tx>
          <c:spPr>
            <a:ln w="63500"/>
          </c:spPr>
          <c:marker>
            <c:symbol val="none"/>
          </c:marker>
          <c:cat>
            <c:strRef>
              <c:f>Hoja1!$A$2:$A$9</c:f>
              <c:strCache>
                <c:ptCount val="8"/>
                <c:pt idx="0">
                  <c:v>15 a 19</c:v>
                </c:pt>
                <c:pt idx="1">
                  <c:v>20 a 24</c:v>
                </c:pt>
                <c:pt idx="2">
                  <c:v>25 a 29</c:v>
                </c:pt>
                <c:pt idx="3">
                  <c:v>30 a 34</c:v>
                </c:pt>
                <c:pt idx="4">
                  <c:v>35 a 39</c:v>
                </c:pt>
                <c:pt idx="5">
                  <c:v>40 a 44</c:v>
                </c:pt>
                <c:pt idx="6">
                  <c:v>45 a 49</c:v>
                </c:pt>
                <c:pt idx="7">
                  <c:v>50 a 54</c:v>
                </c:pt>
              </c:strCache>
            </c:strRef>
          </c:cat>
          <c:val>
            <c:numRef>
              <c:f>Hoja1!$B$2:$B$9</c:f>
              <c:numCache>
                <c:formatCode>#,###.0000</c:formatCode>
                <c:ptCount val="8"/>
                <c:pt idx="0">
                  <c:v>1.6181832687011342</c:v>
                </c:pt>
                <c:pt idx="1">
                  <c:v>1.0311771396880731</c:v>
                </c:pt>
                <c:pt idx="2">
                  <c:v>0.52838291550434902</c:v>
                </c:pt>
                <c:pt idx="3">
                  <c:v>0.29611902272236934</c:v>
                </c:pt>
                <c:pt idx="4">
                  <c:v>0.11294285915778508</c:v>
                </c:pt>
                <c:pt idx="5">
                  <c:v>-3.2217515722762033E-2</c:v>
                </c:pt>
                <c:pt idx="6">
                  <c:v>-0.24201586598020172</c:v>
                </c:pt>
                <c:pt idx="7">
                  <c:v>-0.42595296671917471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Bajo</c:v>
                </c:pt>
              </c:strCache>
            </c:strRef>
          </c:tx>
          <c:spPr>
            <a:ln w="63500"/>
          </c:spPr>
          <c:marker>
            <c:symbol val="none"/>
          </c:marker>
          <c:cat>
            <c:strRef>
              <c:f>Hoja1!$A$2:$A$9</c:f>
              <c:strCache>
                <c:ptCount val="8"/>
                <c:pt idx="0">
                  <c:v>15 a 19</c:v>
                </c:pt>
                <c:pt idx="1">
                  <c:v>20 a 24</c:v>
                </c:pt>
                <c:pt idx="2">
                  <c:v>25 a 29</c:v>
                </c:pt>
                <c:pt idx="3">
                  <c:v>30 a 34</c:v>
                </c:pt>
                <c:pt idx="4">
                  <c:v>35 a 39</c:v>
                </c:pt>
                <c:pt idx="5">
                  <c:v>40 a 44</c:v>
                </c:pt>
                <c:pt idx="6">
                  <c:v>45 a 49</c:v>
                </c:pt>
                <c:pt idx="7">
                  <c:v>50 a 54</c:v>
                </c:pt>
              </c:strCache>
            </c:strRef>
          </c:cat>
          <c:val>
            <c:numRef>
              <c:f>Hoja1!$C$2:$C$9</c:f>
              <c:numCache>
                <c:formatCode>#,###.0000</c:formatCode>
                <c:ptCount val="8"/>
                <c:pt idx="0">
                  <c:v>1.3895999723999939</c:v>
                </c:pt>
                <c:pt idx="1">
                  <c:v>0.88407294454471697</c:v>
                </c:pt>
                <c:pt idx="2">
                  <c:v>0.48609580404806185</c:v>
                </c:pt>
                <c:pt idx="3">
                  <c:v>0.18399976128681048</c:v>
                </c:pt>
                <c:pt idx="4">
                  <c:v>0.12754493022622768</c:v>
                </c:pt>
                <c:pt idx="5">
                  <c:v>3.5257233065330122E-2</c:v>
                </c:pt>
                <c:pt idx="6">
                  <c:v>-9.3964806030910508E-2</c:v>
                </c:pt>
                <c:pt idx="7">
                  <c:v>-0.25391777111489483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Medio</c:v>
                </c:pt>
              </c:strCache>
            </c:strRef>
          </c:tx>
          <c:spPr>
            <a:ln w="63500"/>
          </c:spPr>
          <c:marker>
            <c:symbol val="none"/>
          </c:marker>
          <c:cat>
            <c:strRef>
              <c:f>Hoja1!$A$2:$A$9</c:f>
              <c:strCache>
                <c:ptCount val="8"/>
                <c:pt idx="0">
                  <c:v>15 a 19</c:v>
                </c:pt>
                <c:pt idx="1">
                  <c:v>20 a 24</c:v>
                </c:pt>
                <c:pt idx="2">
                  <c:v>25 a 29</c:v>
                </c:pt>
                <c:pt idx="3">
                  <c:v>30 a 34</c:v>
                </c:pt>
                <c:pt idx="4">
                  <c:v>35 a 39</c:v>
                </c:pt>
                <c:pt idx="5">
                  <c:v>40 a 44</c:v>
                </c:pt>
                <c:pt idx="6">
                  <c:v>45 a 49</c:v>
                </c:pt>
                <c:pt idx="7">
                  <c:v>50 a 54</c:v>
                </c:pt>
              </c:strCache>
            </c:strRef>
          </c:cat>
          <c:val>
            <c:numRef>
              <c:f>Hoja1!$D$2:$D$9</c:f>
              <c:numCache>
                <c:formatCode>#,###.0000</c:formatCode>
                <c:ptCount val="8"/>
                <c:pt idx="0">
                  <c:v>1.3779937928207524</c:v>
                </c:pt>
                <c:pt idx="1">
                  <c:v>0.98658204685744844</c:v>
                </c:pt>
                <c:pt idx="2">
                  <c:v>0.68192076540603574</c:v>
                </c:pt>
                <c:pt idx="3">
                  <c:v>0.39990464810322179</c:v>
                </c:pt>
                <c:pt idx="4">
                  <c:v>0.28795977863854483</c:v>
                </c:pt>
                <c:pt idx="5">
                  <c:v>0.30405484670112432</c:v>
                </c:pt>
                <c:pt idx="6">
                  <c:v>0.24783370899073398</c:v>
                </c:pt>
                <c:pt idx="7">
                  <c:v>0.12444315730216421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Hoja1!$E$1</c:f>
              <c:strCache>
                <c:ptCount val="1"/>
                <c:pt idx="0">
                  <c:v>Alto</c:v>
                </c:pt>
              </c:strCache>
            </c:strRef>
          </c:tx>
          <c:spPr>
            <a:ln w="63500"/>
          </c:spPr>
          <c:marker>
            <c:symbol val="none"/>
          </c:marker>
          <c:cat>
            <c:strRef>
              <c:f>Hoja1!$A$2:$A$9</c:f>
              <c:strCache>
                <c:ptCount val="8"/>
                <c:pt idx="0">
                  <c:v>15 a 19</c:v>
                </c:pt>
                <c:pt idx="1">
                  <c:v>20 a 24</c:v>
                </c:pt>
                <c:pt idx="2">
                  <c:v>25 a 29</c:v>
                </c:pt>
                <c:pt idx="3">
                  <c:v>30 a 34</c:v>
                </c:pt>
                <c:pt idx="4">
                  <c:v>35 a 39</c:v>
                </c:pt>
                <c:pt idx="5">
                  <c:v>40 a 44</c:v>
                </c:pt>
                <c:pt idx="6">
                  <c:v>45 a 49</c:v>
                </c:pt>
                <c:pt idx="7">
                  <c:v>50 a 54</c:v>
                </c:pt>
              </c:strCache>
            </c:strRef>
          </c:cat>
          <c:val>
            <c:numRef>
              <c:f>Hoja1!$E$2:$E$9</c:f>
              <c:numCache>
                <c:formatCode>#,###.0000</c:formatCode>
                <c:ptCount val="8"/>
                <c:pt idx="0">
                  <c:v>1.5015162707515264</c:v>
                </c:pt>
                <c:pt idx="1">
                  <c:v>1.0963463451882349</c:v>
                </c:pt>
                <c:pt idx="2">
                  <c:v>0.90171284907601956</c:v>
                </c:pt>
                <c:pt idx="3">
                  <c:v>0.75482138602640481</c:v>
                </c:pt>
                <c:pt idx="4">
                  <c:v>0.48167897111229696</c:v>
                </c:pt>
                <c:pt idx="5">
                  <c:v>0.45994166698788391</c:v>
                </c:pt>
                <c:pt idx="6">
                  <c:v>0.39558237650855066</c:v>
                </c:pt>
                <c:pt idx="7">
                  <c:v>0.30115373237353299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3423104"/>
        <c:axId val="129176064"/>
      </c:lineChart>
      <c:catAx>
        <c:axId val="934231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Arial Narrow" panose="020B0606020202030204" pitchFamily="34" charset="0"/>
              </a:defRPr>
            </a:pPr>
            <a:endParaRPr lang="es-MX"/>
          </a:p>
        </c:txPr>
        <c:crossAx val="129176064"/>
        <c:crossesAt val="-1"/>
        <c:auto val="1"/>
        <c:lblAlgn val="ctr"/>
        <c:lblOffset val="100"/>
        <c:noMultiLvlLbl val="0"/>
      </c:catAx>
      <c:valAx>
        <c:axId val="129176064"/>
        <c:scaling>
          <c:orientation val="minMax"/>
        </c:scaling>
        <c:delete val="0"/>
        <c:axPos val="l"/>
        <c:majorGridlines/>
        <c:numFmt formatCode="#,##0.0" sourceLinked="0"/>
        <c:majorTickMark val="out"/>
        <c:minorTickMark val="none"/>
        <c:tickLblPos val="nextTo"/>
        <c:crossAx val="9342310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35963051671273349"/>
          <c:y val="6.2027634927028737E-2"/>
          <c:w val="0.60370868805678735"/>
          <c:h val="8.5677254912878184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5400197441863118E-2"/>
          <c:y val="5.0031573398097461E-2"/>
          <c:w val="0.89072179141602181"/>
          <c:h val="0.8143808984697618"/>
        </c:manualLayout>
      </c:layout>
      <c:lineChart>
        <c:grouping val="standar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India</c:v>
                </c:pt>
              </c:strCache>
            </c:strRef>
          </c:tx>
          <c:spPr>
            <a:ln w="63500">
              <a:solidFill>
                <a:srgbClr val="0070C0"/>
              </a:solidFill>
            </a:ln>
          </c:spPr>
          <c:marker>
            <c:symbol val="none"/>
          </c:marker>
          <c:cat>
            <c:strRef>
              <c:f>Hoja1!$A$2:$A$12</c:f>
              <c:strCache>
                <c:ptCount val="11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</c:strCache>
            </c:strRef>
          </c:cat>
          <c:val>
            <c:numRef>
              <c:f>Hoja1!$B$2:$B$12</c:f>
              <c:numCache>
                <c:formatCode>0.0</c:formatCode>
                <c:ptCount val="11"/>
                <c:pt idx="1">
                  <c:v>1.6</c:v>
                </c:pt>
                <c:pt idx="2">
                  <c:v>1.6</c:v>
                </c:pt>
                <c:pt idx="3">
                  <c:v>1.7</c:v>
                </c:pt>
                <c:pt idx="4">
                  <c:v>1.8</c:v>
                </c:pt>
                <c:pt idx="5">
                  <c:v>1.8</c:v>
                </c:pt>
                <c:pt idx="6">
                  <c:v>1.8</c:v>
                </c:pt>
                <c:pt idx="7">
                  <c:v>1.8</c:v>
                </c:pt>
                <c:pt idx="8">
                  <c:v>2</c:v>
                </c:pt>
                <c:pt idx="9">
                  <c:v>2</c:v>
                </c:pt>
                <c:pt idx="10">
                  <c:v>2.7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México</c:v>
                </c:pt>
              </c:strCache>
            </c:strRef>
          </c:tx>
          <c:spPr>
            <a:ln w="63500"/>
          </c:spPr>
          <c:marker>
            <c:symbol val="none"/>
          </c:marker>
          <c:cat>
            <c:strRef>
              <c:f>Hoja1!$A$2:$A$12</c:f>
              <c:strCache>
                <c:ptCount val="11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</c:strCache>
            </c:strRef>
          </c:cat>
          <c:val>
            <c:numRef>
              <c:f>Hoja1!$C$2:$C$12</c:f>
              <c:numCache>
                <c:formatCode>0.0</c:formatCode>
                <c:ptCount val="11"/>
                <c:pt idx="1">
                  <c:v>12.5</c:v>
                </c:pt>
                <c:pt idx="2">
                  <c:v>12.2</c:v>
                </c:pt>
                <c:pt idx="3">
                  <c:v>12.4</c:v>
                </c:pt>
                <c:pt idx="4">
                  <c:v>12.5</c:v>
                </c:pt>
                <c:pt idx="5">
                  <c:v>12.2</c:v>
                </c:pt>
                <c:pt idx="6">
                  <c:v>12.8</c:v>
                </c:pt>
                <c:pt idx="7">
                  <c:v>12.7</c:v>
                </c:pt>
                <c:pt idx="8">
                  <c:v>12.5</c:v>
                </c:pt>
                <c:pt idx="9">
                  <c:v>13.1</c:v>
                </c:pt>
                <c:pt idx="10">
                  <c:v>13.5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EUA</c:v>
                </c:pt>
              </c:strCache>
            </c:strRef>
          </c:tx>
          <c:spPr>
            <a:ln w="63500">
              <a:solidFill>
                <a:srgbClr val="7030A0"/>
              </a:solidFill>
            </a:ln>
          </c:spPr>
          <c:marker>
            <c:symbol val="none"/>
          </c:marker>
          <c:cat>
            <c:strRef>
              <c:f>Hoja1!$A$2:$A$12</c:f>
              <c:strCache>
                <c:ptCount val="11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</c:strCache>
            </c:strRef>
          </c:cat>
          <c:val>
            <c:numRef>
              <c:f>Hoja1!$D$2:$D$12</c:f>
              <c:numCache>
                <c:formatCode>0.0</c:formatCode>
                <c:ptCount val="11"/>
                <c:pt idx="0">
                  <c:v>32.1</c:v>
                </c:pt>
                <c:pt idx="1">
                  <c:v>32.200000000000003</c:v>
                </c:pt>
                <c:pt idx="2">
                  <c:v>31.6</c:v>
                </c:pt>
                <c:pt idx="3">
                  <c:v>31.4</c:v>
                </c:pt>
                <c:pt idx="4">
                  <c:v>30.5</c:v>
                </c:pt>
                <c:pt idx="5">
                  <c:v>29.6</c:v>
                </c:pt>
                <c:pt idx="6">
                  <c:v>28.8</c:v>
                </c:pt>
                <c:pt idx="7">
                  <c:v>27.4</c:v>
                </c:pt>
                <c:pt idx="8">
                  <c:v>26.7</c:v>
                </c:pt>
                <c:pt idx="9">
                  <c:v>26.8</c:v>
                </c:pt>
                <c:pt idx="10">
                  <c:v>24.9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8822272"/>
        <c:axId val="123667584"/>
      </c:lineChart>
      <c:catAx>
        <c:axId val="488222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Arial Narrow" panose="020B0606020202030204" pitchFamily="34" charset="0"/>
              </a:defRPr>
            </a:pPr>
            <a:endParaRPr lang="es-MX"/>
          </a:p>
        </c:txPr>
        <c:crossAx val="123667584"/>
        <c:crossesAt val="-1"/>
        <c:auto val="1"/>
        <c:lblAlgn val="ctr"/>
        <c:lblOffset val="100"/>
        <c:noMultiLvlLbl val="0"/>
      </c:catAx>
      <c:valAx>
        <c:axId val="123667584"/>
        <c:scaling>
          <c:orientation val="minMax"/>
        </c:scaling>
        <c:delete val="0"/>
        <c:axPos val="l"/>
        <c:majorGridlines/>
        <c:numFmt formatCode="#,##0" sourceLinked="0"/>
        <c:majorTickMark val="out"/>
        <c:minorTickMark val="none"/>
        <c:tickLblPos val="nextTo"/>
        <c:crossAx val="488222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35963051671273349"/>
          <c:y val="6.2027634927028737E-2"/>
          <c:w val="0.60370868805678735"/>
          <c:h val="8.5677254912878184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5439875571109172E-2"/>
          <c:y val="5.2837606678977862E-2"/>
          <c:w val="0.87817864780791288"/>
          <c:h val="0.73676601792061003"/>
        </c:manualLayout>
      </c:layout>
      <c:lineChart>
        <c:grouping val="standar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Muy bajo</c:v>
                </c:pt>
              </c:strCache>
            </c:strRef>
          </c:tx>
          <c:spPr>
            <a:ln w="63500"/>
          </c:spPr>
          <c:marker>
            <c:symbol val="none"/>
          </c:marker>
          <c:cat>
            <c:strRef>
              <c:f>Hoja1!$A$2:$A$9</c:f>
              <c:strCache>
                <c:ptCount val="8"/>
                <c:pt idx="0">
                  <c:v>15 a 19</c:v>
                </c:pt>
                <c:pt idx="1">
                  <c:v>20 a 24</c:v>
                </c:pt>
                <c:pt idx="2">
                  <c:v>25 a 29</c:v>
                </c:pt>
                <c:pt idx="3">
                  <c:v>30 a 34</c:v>
                </c:pt>
                <c:pt idx="4">
                  <c:v>35 a 39</c:v>
                </c:pt>
                <c:pt idx="5">
                  <c:v>40 a 44</c:v>
                </c:pt>
                <c:pt idx="6">
                  <c:v>45 a 49</c:v>
                </c:pt>
                <c:pt idx="7">
                  <c:v>50 a 54</c:v>
                </c:pt>
              </c:strCache>
            </c:strRef>
          </c:cat>
          <c:val>
            <c:numRef>
              <c:f>Hoja1!$B$2:$B$9</c:f>
              <c:numCache>
                <c:formatCode>###0.00</c:formatCode>
                <c:ptCount val="8"/>
                <c:pt idx="0">
                  <c:v>0.31286565279246514</c:v>
                </c:pt>
                <c:pt idx="1">
                  <c:v>0.2722392990430762</c:v>
                </c:pt>
                <c:pt idx="2">
                  <c:v>0.19701463101456237</c:v>
                </c:pt>
                <c:pt idx="3">
                  <c:v>0.1235402898861631</c:v>
                </c:pt>
                <c:pt idx="4">
                  <c:v>7.1017542080713814E-2</c:v>
                </c:pt>
                <c:pt idx="5">
                  <c:v>4.418147770616028E-2</c:v>
                </c:pt>
                <c:pt idx="6">
                  <c:v>2.4439030056157773E-2</c:v>
                </c:pt>
                <c:pt idx="7">
                  <c:v>5.7244816581372418E-3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Bajo</c:v>
                </c:pt>
              </c:strCache>
            </c:strRef>
          </c:tx>
          <c:spPr>
            <a:ln w="63500"/>
          </c:spPr>
          <c:marker>
            <c:symbol val="none"/>
          </c:marker>
          <c:cat>
            <c:strRef>
              <c:f>Hoja1!$A$2:$A$9</c:f>
              <c:strCache>
                <c:ptCount val="8"/>
                <c:pt idx="0">
                  <c:v>15 a 19</c:v>
                </c:pt>
                <c:pt idx="1">
                  <c:v>20 a 24</c:v>
                </c:pt>
                <c:pt idx="2">
                  <c:v>25 a 29</c:v>
                </c:pt>
                <c:pt idx="3">
                  <c:v>30 a 34</c:v>
                </c:pt>
                <c:pt idx="4">
                  <c:v>35 a 39</c:v>
                </c:pt>
                <c:pt idx="5">
                  <c:v>40 a 44</c:v>
                </c:pt>
                <c:pt idx="6">
                  <c:v>45 a 49</c:v>
                </c:pt>
                <c:pt idx="7">
                  <c:v>50 a 54</c:v>
                </c:pt>
              </c:strCache>
            </c:strRef>
          </c:cat>
          <c:val>
            <c:numRef>
              <c:f>Hoja1!$C$2:$C$9</c:f>
              <c:numCache>
                <c:formatCode>###0.00</c:formatCode>
                <c:ptCount val="8"/>
                <c:pt idx="0">
                  <c:v>0.50523700258737336</c:v>
                </c:pt>
                <c:pt idx="1">
                  <c:v>0.46142213880697358</c:v>
                </c:pt>
                <c:pt idx="2">
                  <c:v>0.35035400975310044</c:v>
                </c:pt>
                <c:pt idx="3">
                  <c:v>0.23959544352033313</c:v>
                </c:pt>
                <c:pt idx="4">
                  <c:v>0.16293051100181535</c:v>
                </c:pt>
                <c:pt idx="5">
                  <c:v>9.5826724727799087E-2</c:v>
                </c:pt>
                <c:pt idx="6">
                  <c:v>5.6721084743073288E-2</c:v>
                </c:pt>
                <c:pt idx="7">
                  <c:v>2.8346265732569851E-2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Medio</c:v>
                </c:pt>
              </c:strCache>
            </c:strRef>
          </c:tx>
          <c:spPr>
            <a:ln w="63500"/>
          </c:spPr>
          <c:marker>
            <c:symbol val="none"/>
          </c:marker>
          <c:cat>
            <c:strRef>
              <c:f>Hoja1!$A$2:$A$9</c:f>
              <c:strCache>
                <c:ptCount val="8"/>
                <c:pt idx="0">
                  <c:v>15 a 19</c:v>
                </c:pt>
                <c:pt idx="1">
                  <c:v>20 a 24</c:v>
                </c:pt>
                <c:pt idx="2">
                  <c:v>25 a 29</c:v>
                </c:pt>
                <c:pt idx="3">
                  <c:v>30 a 34</c:v>
                </c:pt>
                <c:pt idx="4">
                  <c:v>35 a 39</c:v>
                </c:pt>
                <c:pt idx="5">
                  <c:v>40 a 44</c:v>
                </c:pt>
                <c:pt idx="6">
                  <c:v>45 a 49</c:v>
                </c:pt>
                <c:pt idx="7">
                  <c:v>50 a 54</c:v>
                </c:pt>
              </c:strCache>
            </c:strRef>
          </c:cat>
          <c:val>
            <c:numRef>
              <c:f>Hoja1!$D$2:$D$9</c:f>
              <c:numCache>
                <c:formatCode>###0.00</c:formatCode>
                <c:ptCount val="8"/>
                <c:pt idx="0">
                  <c:v>0.63788721207307397</c:v>
                </c:pt>
                <c:pt idx="1">
                  <c:v>0.60370669755818496</c:v>
                </c:pt>
                <c:pt idx="2">
                  <c:v>0.52999387468903314</c:v>
                </c:pt>
                <c:pt idx="3">
                  <c:v>0.42219117539630346</c:v>
                </c:pt>
                <c:pt idx="4">
                  <c:v>0.29704623840978439</c:v>
                </c:pt>
                <c:pt idx="5">
                  <c:v>0.19513845287839066</c:v>
                </c:pt>
                <c:pt idx="6">
                  <c:v>0.12014433449506283</c:v>
                </c:pt>
                <c:pt idx="7">
                  <c:v>7.9604973133610535E-2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Hoja1!$E$1</c:f>
              <c:strCache>
                <c:ptCount val="1"/>
                <c:pt idx="0">
                  <c:v>Alto</c:v>
                </c:pt>
              </c:strCache>
            </c:strRef>
          </c:tx>
          <c:spPr>
            <a:ln w="63500"/>
          </c:spPr>
          <c:marker>
            <c:symbol val="none"/>
          </c:marker>
          <c:cat>
            <c:strRef>
              <c:f>Hoja1!$A$2:$A$9</c:f>
              <c:strCache>
                <c:ptCount val="8"/>
                <c:pt idx="0">
                  <c:v>15 a 19</c:v>
                </c:pt>
                <c:pt idx="1">
                  <c:v>20 a 24</c:v>
                </c:pt>
                <c:pt idx="2">
                  <c:v>25 a 29</c:v>
                </c:pt>
                <c:pt idx="3">
                  <c:v>30 a 34</c:v>
                </c:pt>
                <c:pt idx="4">
                  <c:v>35 a 39</c:v>
                </c:pt>
                <c:pt idx="5">
                  <c:v>40 a 44</c:v>
                </c:pt>
                <c:pt idx="6">
                  <c:v>45 a 49</c:v>
                </c:pt>
                <c:pt idx="7">
                  <c:v>50 a 54</c:v>
                </c:pt>
              </c:strCache>
            </c:strRef>
          </c:cat>
          <c:val>
            <c:numRef>
              <c:f>Hoja1!$E$2:$E$9</c:f>
              <c:numCache>
                <c:formatCode>###0.00</c:formatCode>
                <c:ptCount val="8"/>
                <c:pt idx="0">
                  <c:v>0.69257383814174767</c:v>
                </c:pt>
                <c:pt idx="1">
                  <c:v>0.70232441315093541</c:v>
                </c:pt>
                <c:pt idx="2">
                  <c:v>0.67432579299196005</c:v>
                </c:pt>
                <c:pt idx="3">
                  <c:v>0.5528752278638801</c:v>
                </c:pt>
                <c:pt idx="4">
                  <c:v>0.47555102058563964</c:v>
                </c:pt>
                <c:pt idx="5">
                  <c:v>0.29894881372951931</c:v>
                </c:pt>
                <c:pt idx="6">
                  <c:v>0.21140359860757066</c:v>
                </c:pt>
                <c:pt idx="7">
                  <c:v>0.14075832306462299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7106048"/>
        <c:axId val="90443712"/>
      </c:lineChart>
      <c:catAx>
        <c:axId val="4710604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Arial Narrow" panose="020B0606020202030204" pitchFamily="34" charset="0"/>
              </a:defRPr>
            </a:pPr>
            <a:endParaRPr lang="es-MX"/>
          </a:p>
        </c:txPr>
        <c:crossAx val="90443712"/>
        <c:crosses val="autoZero"/>
        <c:auto val="1"/>
        <c:lblAlgn val="ctr"/>
        <c:lblOffset val="100"/>
        <c:noMultiLvlLbl val="0"/>
      </c:catAx>
      <c:valAx>
        <c:axId val="90443712"/>
        <c:scaling>
          <c:orientation val="minMax"/>
          <c:max val="1"/>
        </c:scaling>
        <c:delete val="0"/>
        <c:axPos val="l"/>
        <c:majorGridlines/>
        <c:numFmt formatCode="#,##0.0" sourceLinked="0"/>
        <c:majorTickMark val="out"/>
        <c:minorTickMark val="none"/>
        <c:tickLblPos val="nextTo"/>
        <c:crossAx val="471060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4130900043744532"/>
          <c:y val="6.5719729860745646E-2"/>
          <c:w val="0.54663221784776905"/>
          <c:h val="9.4095354755519389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5439875571109172E-2"/>
          <c:y val="5.2837606678977862E-2"/>
          <c:w val="0.87817864780791288"/>
          <c:h val="0.73676601792061003"/>
        </c:manualLayout>
      </c:layout>
      <c:lineChart>
        <c:grouping val="standar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Muy bajo</c:v>
                </c:pt>
              </c:strCache>
            </c:strRef>
          </c:tx>
          <c:spPr>
            <a:ln w="63500"/>
          </c:spPr>
          <c:marker>
            <c:symbol val="none"/>
          </c:marker>
          <c:cat>
            <c:strRef>
              <c:f>Hoja1!$A$2:$A$9</c:f>
              <c:strCache>
                <c:ptCount val="8"/>
                <c:pt idx="0">
                  <c:v>15 a 19</c:v>
                </c:pt>
                <c:pt idx="1">
                  <c:v>20 a 24</c:v>
                </c:pt>
                <c:pt idx="2">
                  <c:v>25 a 29</c:v>
                </c:pt>
                <c:pt idx="3">
                  <c:v>30 a 34</c:v>
                </c:pt>
                <c:pt idx="4">
                  <c:v>35 a 39</c:v>
                </c:pt>
                <c:pt idx="5">
                  <c:v>40 a 44</c:v>
                </c:pt>
                <c:pt idx="6">
                  <c:v>45 a 49</c:v>
                </c:pt>
                <c:pt idx="7">
                  <c:v>50 a 54</c:v>
                </c:pt>
              </c:strCache>
            </c:strRef>
          </c:cat>
          <c:val>
            <c:numRef>
              <c:f>Hoja1!$B$2:$B$9</c:f>
              <c:numCache>
                <c:formatCode>###0.00</c:formatCode>
                <c:ptCount val="8"/>
                <c:pt idx="0">
                  <c:v>0.64770787844667754</c:v>
                </c:pt>
                <c:pt idx="1">
                  <c:v>0.69163359973173821</c:v>
                </c:pt>
                <c:pt idx="2">
                  <c:v>0.7679137350262113</c:v>
                </c:pt>
                <c:pt idx="3">
                  <c:v>0.84749492987233621</c:v>
                </c:pt>
                <c:pt idx="4">
                  <c:v>0.89885946900561187</c:v>
                </c:pt>
                <c:pt idx="5">
                  <c:v>0.92076381277926322</c:v>
                </c:pt>
                <c:pt idx="6">
                  <c:v>0.94351268344466699</c:v>
                </c:pt>
                <c:pt idx="7">
                  <c:v>0.95959598771317123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Bajo</c:v>
                </c:pt>
              </c:strCache>
            </c:strRef>
          </c:tx>
          <c:spPr>
            <a:ln w="63500"/>
          </c:spPr>
          <c:marker>
            <c:symbol val="none"/>
          </c:marker>
          <c:cat>
            <c:strRef>
              <c:f>Hoja1!$A$2:$A$9</c:f>
              <c:strCache>
                <c:ptCount val="8"/>
                <c:pt idx="0">
                  <c:v>15 a 19</c:v>
                </c:pt>
                <c:pt idx="1">
                  <c:v>20 a 24</c:v>
                </c:pt>
                <c:pt idx="2">
                  <c:v>25 a 29</c:v>
                </c:pt>
                <c:pt idx="3">
                  <c:v>30 a 34</c:v>
                </c:pt>
                <c:pt idx="4">
                  <c:v>35 a 39</c:v>
                </c:pt>
                <c:pt idx="5">
                  <c:v>40 a 44</c:v>
                </c:pt>
                <c:pt idx="6">
                  <c:v>45 a 49</c:v>
                </c:pt>
                <c:pt idx="7">
                  <c:v>50 a 54</c:v>
                </c:pt>
              </c:strCache>
            </c:strRef>
          </c:cat>
          <c:val>
            <c:numRef>
              <c:f>Hoja1!$C$2:$C$9</c:f>
              <c:numCache>
                <c:formatCode>###0.00</c:formatCode>
                <c:ptCount val="8"/>
                <c:pt idx="0">
                  <c:v>0.44578761645575032</c:v>
                </c:pt>
                <c:pt idx="1">
                  <c:v>0.4867489318671539</c:v>
                </c:pt>
                <c:pt idx="2">
                  <c:v>0.60089444906150702</c:v>
                </c:pt>
                <c:pt idx="3">
                  <c:v>0.71280653888441792</c:v>
                </c:pt>
                <c:pt idx="4">
                  <c:v>0.77997693979654958</c:v>
                </c:pt>
                <c:pt idx="5">
                  <c:v>0.85513894625981657</c:v>
                </c:pt>
                <c:pt idx="6">
                  <c:v>0.89880257391160023</c:v>
                </c:pt>
                <c:pt idx="7">
                  <c:v>0.94461160599118432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Medio</c:v>
                </c:pt>
              </c:strCache>
            </c:strRef>
          </c:tx>
          <c:spPr>
            <a:ln w="63500"/>
          </c:spPr>
          <c:marker>
            <c:symbol val="none"/>
          </c:marker>
          <c:cat>
            <c:strRef>
              <c:f>Hoja1!$A$2:$A$9</c:f>
              <c:strCache>
                <c:ptCount val="8"/>
                <c:pt idx="0">
                  <c:v>15 a 19</c:v>
                </c:pt>
                <c:pt idx="1">
                  <c:v>20 a 24</c:v>
                </c:pt>
                <c:pt idx="2">
                  <c:v>25 a 29</c:v>
                </c:pt>
                <c:pt idx="3">
                  <c:v>30 a 34</c:v>
                </c:pt>
                <c:pt idx="4">
                  <c:v>35 a 39</c:v>
                </c:pt>
                <c:pt idx="5">
                  <c:v>40 a 44</c:v>
                </c:pt>
                <c:pt idx="6">
                  <c:v>45 a 49</c:v>
                </c:pt>
                <c:pt idx="7">
                  <c:v>50 a 54</c:v>
                </c:pt>
              </c:strCache>
            </c:strRef>
          </c:cat>
          <c:val>
            <c:numRef>
              <c:f>Hoja1!$D$2:$D$9</c:f>
              <c:numCache>
                <c:formatCode>###0.00</c:formatCode>
                <c:ptCount val="8"/>
                <c:pt idx="0">
                  <c:v>0.30026476039184585</c:v>
                </c:pt>
                <c:pt idx="1">
                  <c:v>0.33591110529206991</c:v>
                </c:pt>
                <c:pt idx="2">
                  <c:v>0.4210842337719552</c:v>
                </c:pt>
                <c:pt idx="3">
                  <c:v>0.50588193857424557</c:v>
                </c:pt>
                <c:pt idx="4">
                  <c:v>0.62351671326562186</c:v>
                </c:pt>
                <c:pt idx="5">
                  <c:v>0.72299573491523972</c:v>
                </c:pt>
                <c:pt idx="6">
                  <c:v>0.79318495353082719</c:v>
                </c:pt>
                <c:pt idx="7">
                  <c:v>0.85545327591150211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Hoja1!$E$1</c:f>
              <c:strCache>
                <c:ptCount val="1"/>
                <c:pt idx="0">
                  <c:v>Alto</c:v>
                </c:pt>
              </c:strCache>
            </c:strRef>
          </c:tx>
          <c:spPr>
            <a:ln w="63500"/>
          </c:spPr>
          <c:marker>
            <c:symbol val="none"/>
          </c:marker>
          <c:cat>
            <c:strRef>
              <c:f>Hoja1!$A$2:$A$9</c:f>
              <c:strCache>
                <c:ptCount val="8"/>
                <c:pt idx="0">
                  <c:v>15 a 19</c:v>
                </c:pt>
                <c:pt idx="1">
                  <c:v>20 a 24</c:v>
                </c:pt>
                <c:pt idx="2">
                  <c:v>25 a 29</c:v>
                </c:pt>
                <c:pt idx="3">
                  <c:v>30 a 34</c:v>
                </c:pt>
                <c:pt idx="4">
                  <c:v>35 a 39</c:v>
                </c:pt>
                <c:pt idx="5">
                  <c:v>40 a 44</c:v>
                </c:pt>
                <c:pt idx="6">
                  <c:v>45 a 49</c:v>
                </c:pt>
                <c:pt idx="7">
                  <c:v>50 a 54</c:v>
                </c:pt>
              </c:strCache>
            </c:strRef>
          </c:cat>
          <c:val>
            <c:numRef>
              <c:f>Hoja1!$E$2:$E$9</c:f>
              <c:numCache>
                <c:formatCode>###0.00</c:formatCode>
                <c:ptCount val="8"/>
                <c:pt idx="0">
                  <c:v>0.22762630722193186</c:v>
                </c:pt>
                <c:pt idx="1">
                  <c:v>0.21829521146922856</c:v>
                </c:pt>
                <c:pt idx="2">
                  <c:v>0.25197838386927657</c:v>
                </c:pt>
                <c:pt idx="3">
                  <c:v>0.3597821152973209</c:v>
                </c:pt>
                <c:pt idx="4">
                  <c:v>0.42745602198429761</c:v>
                </c:pt>
                <c:pt idx="5">
                  <c:v>0.58751669340267643</c:v>
                </c:pt>
                <c:pt idx="6">
                  <c:v>0.65532598323304248</c:v>
                </c:pt>
                <c:pt idx="7">
                  <c:v>0.74407380921728017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8653312"/>
        <c:axId val="90464256"/>
      </c:lineChart>
      <c:catAx>
        <c:axId val="4865331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Arial Narrow" panose="020B0606020202030204" pitchFamily="34" charset="0"/>
              </a:defRPr>
            </a:pPr>
            <a:endParaRPr lang="es-MX"/>
          </a:p>
        </c:txPr>
        <c:crossAx val="90464256"/>
        <c:crosses val="autoZero"/>
        <c:auto val="1"/>
        <c:lblAlgn val="ctr"/>
        <c:lblOffset val="100"/>
        <c:noMultiLvlLbl val="0"/>
      </c:catAx>
      <c:valAx>
        <c:axId val="90464256"/>
        <c:scaling>
          <c:orientation val="minMax"/>
          <c:max val="1"/>
        </c:scaling>
        <c:delete val="0"/>
        <c:axPos val="l"/>
        <c:majorGridlines/>
        <c:numFmt formatCode="#,##0.0" sourceLinked="0"/>
        <c:majorTickMark val="out"/>
        <c:minorTickMark val="none"/>
        <c:tickLblPos val="nextTo"/>
        <c:crossAx val="4865331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42142333770778651"/>
          <c:y val="0.71153230267021916"/>
          <c:w val="0.54663221784776905"/>
          <c:h val="7.6834220405879866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5439875571109172E-2"/>
          <c:y val="5.2837606678977862E-2"/>
          <c:w val="0.87817864780791288"/>
          <c:h val="0.73676601792061003"/>
        </c:manualLayout>
      </c:layout>
      <c:lineChart>
        <c:grouping val="standar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Muy bajo</c:v>
                </c:pt>
              </c:strCache>
            </c:strRef>
          </c:tx>
          <c:spPr>
            <a:ln w="63500"/>
          </c:spPr>
          <c:marker>
            <c:symbol val="none"/>
          </c:marker>
          <c:cat>
            <c:strRef>
              <c:f>Hoja1!$A$2:$A$9</c:f>
              <c:strCache>
                <c:ptCount val="8"/>
                <c:pt idx="0">
                  <c:v>15 a 19</c:v>
                </c:pt>
                <c:pt idx="1">
                  <c:v>20 a 24</c:v>
                </c:pt>
                <c:pt idx="2">
                  <c:v>25 a 29</c:v>
                </c:pt>
                <c:pt idx="3">
                  <c:v>30 a 34</c:v>
                </c:pt>
                <c:pt idx="4">
                  <c:v>35 a 39</c:v>
                </c:pt>
                <c:pt idx="5">
                  <c:v>40 a 44</c:v>
                </c:pt>
                <c:pt idx="6">
                  <c:v>45 a 49</c:v>
                </c:pt>
                <c:pt idx="7">
                  <c:v>50 a 54</c:v>
                </c:pt>
              </c:strCache>
            </c:strRef>
          </c:cat>
          <c:val>
            <c:numRef>
              <c:f>Hoja1!$B$2:$B$9</c:f>
              <c:numCache>
                <c:formatCode>0.0%</c:formatCode>
                <c:ptCount val="8"/>
                <c:pt idx="0">
                  <c:v>0.26008344923504867</c:v>
                </c:pt>
                <c:pt idx="1">
                  <c:v>0.27806122448979592</c:v>
                </c:pt>
                <c:pt idx="2">
                  <c:v>0.2756598240469208</c:v>
                </c:pt>
                <c:pt idx="3">
                  <c:v>0.28073022312373225</c:v>
                </c:pt>
                <c:pt idx="4">
                  <c:v>0.31609195402298851</c:v>
                </c:pt>
                <c:pt idx="5">
                  <c:v>0.2955426356589147</c:v>
                </c:pt>
                <c:pt idx="6">
                  <c:v>0.26196603190941842</c:v>
                </c:pt>
                <c:pt idx="7">
                  <c:v>0.24183350895679662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Bajo</c:v>
                </c:pt>
              </c:strCache>
            </c:strRef>
          </c:tx>
          <c:spPr>
            <a:ln w="63500"/>
          </c:spPr>
          <c:marker>
            <c:symbol val="none"/>
          </c:marker>
          <c:cat>
            <c:strRef>
              <c:f>Hoja1!$A$2:$A$9</c:f>
              <c:strCache>
                <c:ptCount val="8"/>
                <c:pt idx="0">
                  <c:v>15 a 19</c:v>
                </c:pt>
                <c:pt idx="1">
                  <c:v>20 a 24</c:v>
                </c:pt>
                <c:pt idx="2">
                  <c:v>25 a 29</c:v>
                </c:pt>
                <c:pt idx="3">
                  <c:v>30 a 34</c:v>
                </c:pt>
                <c:pt idx="4">
                  <c:v>35 a 39</c:v>
                </c:pt>
                <c:pt idx="5">
                  <c:v>40 a 44</c:v>
                </c:pt>
                <c:pt idx="6">
                  <c:v>45 a 49</c:v>
                </c:pt>
                <c:pt idx="7">
                  <c:v>50 a 54</c:v>
                </c:pt>
              </c:strCache>
            </c:strRef>
          </c:cat>
          <c:val>
            <c:numRef>
              <c:f>Hoja1!$C$2:$C$9</c:f>
              <c:numCache>
                <c:formatCode>0.0%</c:formatCode>
                <c:ptCount val="8"/>
                <c:pt idx="0">
                  <c:v>0.18103448275862066</c:v>
                </c:pt>
                <c:pt idx="1">
                  <c:v>0.23225199811941702</c:v>
                </c:pt>
                <c:pt idx="2">
                  <c:v>0.24641412283927913</c:v>
                </c:pt>
                <c:pt idx="3">
                  <c:v>0.25943396226415094</c:v>
                </c:pt>
                <c:pt idx="4">
                  <c:v>0.32880698351115423</c:v>
                </c:pt>
                <c:pt idx="5">
                  <c:v>0.34279705573080965</c:v>
                </c:pt>
                <c:pt idx="6">
                  <c:v>0.32774009282399141</c:v>
                </c:pt>
                <c:pt idx="7">
                  <c:v>0.310913140311804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Medio</c:v>
                </c:pt>
              </c:strCache>
            </c:strRef>
          </c:tx>
          <c:spPr>
            <a:ln w="63500"/>
          </c:spPr>
          <c:marker>
            <c:symbol val="none"/>
          </c:marker>
          <c:cat>
            <c:strRef>
              <c:f>Hoja1!$A$2:$A$9</c:f>
              <c:strCache>
                <c:ptCount val="8"/>
                <c:pt idx="0">
                  <c:v>15 a 19</c:v>
                </c:pt>
                <c:pt idx="1">
                  <c:v>20 a 24</c:v>
                </c:pt>
                <c:pt idx="2">
                  <c:v>25 a 29</c:v>
                </c:pt>
                <c:pt idx="3">
                  <c:v>30 a 34</c:v>
                </c:pt>
                <c:pt idx="4">
                  <c:v>35 a 39</c:v>
                </c:pt>
                <c:pt idx="5">
                  <c:v>40 a 44</c:v>
                </c:pt>
                <c:pt idx="6">
                  <c:v>45 a 49</c:v>
                </c:pt>
                <c:pt idx="7">
                  <c:v>50 a 54</c:v>
                </c:pt>
              </c:strCache>
            </c:strRef>
          </c:cat>
          <c:val>
            <c:numRef>
              <c:f>Hoja1!$D$2:$D$9</c:f>
              <c:numCache>
                <c:formatCode>0.0%</c:formatCode>
                <c:ptCount val="8"/>
                <c:pt idx="0">
                  <c:v>0.1294642857142857</c:v>
                </c:pt>
                <c:pt idx="1">
                  <c:v>0.19579288025889968</c:v>
                </c:pt>
                <c:pt idx="2">
                  <c:v>0.22083805209513024</c:v>
                </c:pt>
                <c:pt idx="3">
                  <c:v>0.26757990867579912</c:v>
                </c:pt>
                <c:pt idx="4">
                  <c:v>0.3107416879795396</c:v>
                </c:pt>
                <c:pt idx="5">
                  <c:v>0.36762317271250677</c:v>
                </c:pt>
                <c:pt idx="6">
                  <c:v>0.37279151943462902</c:v>
                </c:pt>
                <c:pt idx="7">
                  <c:v>0.36259284267386904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Hoja1!$E$1</c:f>
              <c:strCache>
                <c:ptCount val="1"/>
                <c:pt idx="0">
                  <c:v>Alto</c:v>
                </c:pt>
              </c:strCache>
            </c:strRef>
          </c:tx>
          <c:spPr>
            <a:ln w="63500"/>
          </c:spPr>
          <c:marker>
            <c:symbol val="none"/>
          </c:marker>
          <c:cat>
            <c:strRef>
              <c:f>Hoja1!$A$2:$A$9</c:f>
              <c:strCache>
                <c:ptCount val="8"/>
                <c:pt idx="0">
                  <c:v>15 a 19</c:v>
                </c:pt>
                <c:pt idx="1">
                  <c:v>20 a 24</c:v>
                </c:pt>
                <c:pt idx="2">
                  <c:v>25 a 29</c:v>
                </c:pt>
                <c:pt idx="3">
                  <c:v>30 a 34</c:v>
                </c:pt>
                <c:pt idx="4">
                  <c:v>35 a 39</c:v>
                </c:pt>
                <c:pt idx="5">
                  <c:v>40 a 44</c:v>
                </c:pt>
                <c:pt idx="6">
                  <c:v>45 a 49</c:v>
                </c:pt>
                <c:pt idx="7">
                  <c:v>50 a 54</c:v>
                </c:pt>
              </c:strCache>
            </c:strRef>
          </c:cat>
          <c:val>
            <c:numRef>
              <c:f>Hoja1!$E$2:$E$9</c:f>
              <c:numCache>
                <c:formatCode>0.0%</c:formatCode>
                <c:ptCount val="8"/>
                <c:pt idx="0">
                  <c:v>8.6538461538461536E-2</c:v>
                </c:pt>
                <c:pt idx="1">
                  <c:v>0.14784946236559141</c:v>
                </c:pt>
                <c:pt idx="2">
                  <c:v>0.20722433460076048</c:v>
                </c:pt>
                <c:pt idx="3">
                  <c:v>0.23867069486404835</c:v>
                </c:pt>
                <c:pt idx="4">
                  <c:v>0.3480278422273782</c:v>
                </c:pt>
                <c:pt idx="5">
                  <c:v>0.35694249649368864</c:v>
                </c:pt>
                <c:pt idx="6">
                  <c:v>0.41393875395987328</c:v>
                </c:pt>
                <c:pt idx="7">
                  <c:v>0.4354926510615133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857600"/>
        <c:axId val="9081344"/>
      </c:lineChart>
      <c:catAx>
        <c:axId val="885760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Arial Narrow" panose="020B0606020202030204" pitchFamily="34" charset="0"/>
              </a:defRPr>
            </a:pPr>
            <a:endParaRPr lang="es-MX"/>
          </a:p>
        </c:txPr>
        <c:crossAx val="9081344"/>
        <c:crosses val="autoZero"/>
        <c:auto val="1"/>
        <c:lblAlgn val="ctr"/>
        <c:lblOffset val="100"/>
        <c:noMultiLvlLbl val="0"/>
      </c:catAx>
      <c:valAx>
        <c:axId val="9081344"/>
        <c:scaling>
          <c:orientation val="minMax"/>
        </c:scaling>
        <c:delete val="0"/>
        <c:axPos val="l"/>
        <c:majorGridlines/>
        <c:numFmt formatCode="#,##0.00" sourceLinked="0"/>
        <c:majorTickMark val="out"/>
        <c:minorTickMark val="none"/>
        <c:tickLblPos val="nextTo"/>
        <c:crossAx val="88576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4353122265966754"/>
          <c:y val="0.69988325133971518"/>
          <c:w val="0.54663221784776905"/>
          <c:h val="9.4095354755519389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5439875571109172E-2"/>
          <c:y val="5.2837606678977862E-2"/>
          <c:w val="0.87817864780791288"/>
          <c:h val="0.73676601792061003"/>
        </c:manualLayout>
      </c:layout>
      <c:lineChart>
        <c:grouping val="standar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Muy bajo</c:v>
                </c:pt>
              </c:strCache>
            </c:strRef>
          </c:tx>
          <c:spPr>
            <a:ln w="63500"/>
          </c:spPr>
          <c:marker>
            <c:symbol val="none"/>
          </c:marker>
          <c:cat>
            <c:strRef>
              <c:f>Hoja1!$A$2:$A$9</c:f>
              <c:strCache>
                <c:ptCount val="8"/>
                <c:pt idx="0">
                  <c:v>15 a 19</c:v>
                </c:pt>
                <c:pt idx="1">
                  <c:v>20 a 24</c:v>
                </c:pt>
                <c:pt idx="2">
                  <c:v>25 a 29</c:v>
                </c:pt>
                <c:pt idx="3">
                  <c:v>30 a 34</c:v>
                </c:pt>
                <c:pt idx="4">
                  <c:v>35 a 39</c:v>
                </c:pt>
                <c:pt idx="5">
                  <c:v>40 a 44</c:v>
                </c:pt>
                <c:pt idx="6">
                  <c:v>45 a 49</c:v>
                </c:pt>
                <c:pt idx="7">
                  <c:v>50 a 54</c:v>
                </c:pt>
              </c:strCache>
            </c:strRef>
          </c:cat>
          <c:val>
            <c:numRef>
              <c:f>Hoja1!$B$2:$B$9</c:f>
              <c:numCache>
                <c:formatCode>0.0%</c:formatCode>
                <c:ptCount val="8"/>
                <c:pt idx="0">
                  <c:v>0.26008344923504867</c:v>
                </c:pt>
                <c:pt idx="1">
                  <c:v>0.29209183673469385</c:v>
                </c:pt>
                <c:pt idx="2">
                  <c:v>0.34604105571847504</c:v>
                </c:pt>
                <c:pt idx="3">
                  <c:v>0.39634888438133875</c:v>
                </c:pt>
                <c:pt idx="4">
                  <c:v>0.41789819376026272</c:v>
                </c:pt>
                <c:pt idx="5">
                  <c:v>0.48158914728682167</c:v>
                </c:pt>
                <c:pt idx="6">
                  <c:v>0.53525476067936184</c:v>
                </c:pt>
                <c:pt idx="7">
                  <c:v>0.58377239199157005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Bajo</c:v>
                </c:pt>
              </c:strCache>
            </c:strRef>
          </c:tx>
          <c:spPr>
            <a:ln w="63500"/>
          </c:spPr>
          <c:marker>
            <c:symbol val="none"/>
          </c:marker>
          <c:cat>
            <c:strRef>
              <c:f>Hoja1!$A$2:$A$9</c:f>
              <c:strCache>
                <c:ptCount val="8"/>
                <c:pt idx="0">
                  <c:v>15 a 19</c:v>
                </c:pt>
                <c:pt idx="1">
                  <c:v>20 a 24</c:v>
                </c:pt>
                <c:pt idx="2">
                  <c:v>25 a 29</c:v>
                </c:pt>
                <c:pt idx="3">
                  <c:v>30 a 34</c:v>
                </c:pt>
                <c:pt idx="4">
                  <c:v>35 a 39</c:v>
                </c:pt>
                <c:pt idx="5">
                  <c:v>40 a 44</c:v>
                </c:pt>
                <c:pt idx="6">
                  <c:v>45 a 49</c:v>
                </c:pt>
                <c:pt idx="7">
                  <c:v>50 a 54</c:v>
                </c:pt>
              </c:strCache>
            </c:strRef>
          </c:cat>
          <c:val>
            <c:numRef>
              <c:f>Hoja1!$C$2:$C$9</c:f>
              <c:numCache>
                <c:formatCode>0.0%</c:formatCode>
                <c:ptCount val="8"/>
                <c:pt idx="0">
                  <c:v>0.13900862068965517</c:v>
                </c:pt>
                <c:pt idx="1">
                  <c:v>0.16549130230371414</c:v>
                </c:pt>
                <c:pt idx="2">
                  <c:v>0.20853254873115115</c:v>
                </c:pt>
                <c:pt idx="3">
                  <c:v>0.2744173140954495</c:v>
                </c:pt>
                <c:pt idx="4">
                  <c:v>0.30189136760426771</c:v>
                </c:pt>
                <c:pt idx="5">
                  <c:v>0.33648790746582541</c:v>
                </c:pt>
                <c:pt idx="6">
                  <c:v>0.39950017850767577</c:v>
                </c:pt>
                <c:pt idx="7">
                  <c:v>0.46236080178173722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Medio</c:v>
                </c:pt>
              </c:strCache>
            </c:strRef>
          </c:tx>
          <c:spPr>
            <a:ln w="63500"/>
          </c:spPr>
          <c:marker>
            <c:symbol val="none"/>
          </c:marker>
          <c:cat>
            <c:strRef>
              <c:f>Hoja1!$A$2:$A$9</c:f>
              <c:strCache>
                <c:ptCount val="8"/>
                <c:pt idx="0">
                  <c:v>15 a 19</c:v>
                </c:pt>
                <c:pt idx="1">
                  <c:v>20 a 24</c:v>
                </c:pt>
                <c:pt idx="2">
                  <c:v>25 a 29</c:v>
                </c:pt>
                <c:pt idx="3">
                  <c:v>30 a 34</c:v>
                </c:pt>
                <c:pt idx="4">
                  <c:v>35 a 39</c:v>
                </c:pt>
                <c:pt idx="5">
                  <c:v>40 a 44</c:v>
                </c:pt>
                <c:pt idx="6">
                  <c:v>45 a 49</c:v>
                </c:pt>
                <c:pt idx="7">
                  <c:v>50 a 54</c:v>
                </c:pt>
              </c:strCache>
            </c:strRef>
          </c:cat>
          <c:val>
            <c:numRef>
              <c:f>Hoja1!$D$2:$D$9</c:f>
              <c:numCache>
                <c:formatCode>0.0%</c:formatCode>
                <c:ptCount val="8"/>
                <c:pt idx="0">
                  <c:v>0.10267857142857142</c:v>
                </c:pt>
                <c:pt idx="1">
                  <c:v>0.13430420711974109</c:v>
                </c:pt>
                <c:pt idx="2">
                  <c:v>0.13703284258210646</c:v>
                </c:pt>
                <c:pt idx="3">
                  <c:v>0.18173515981735161</c:v>
                </c:pt>
                <c:pt idx="4">
                  <c:v>0.21739130434782608</c:v>
                </c:pt>
                <c:pt idx="5">
                  <c:v>0.22631293990254467</c:v>
                </c:pt>
                <c:pt idx="6">
                  <c:v>0.28504122497055362</c:v>
                </c:pt>
                <c:pt idx="7">
                  <c:v>0.32005401755570562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Hoja1!$E$1</c:f>
              <c:strCache>
                <c:ptCount val="1"/>
                <c:pt idx="0">
                  <c:v>Alto</c:v>
                </c:pt>
              </c:strCache>
            </c:strRef>
          </c:tx>
          <c:spPr>
            <a:ln w="63500"/>
          </c:spPr>
          <c:marker>
            <c:symbol val="none"/>
          </c:marker>
          <c:cat>
            <c:strRef>
              <c:f>Hoja1!$A$2:$A$9</c:f>
              <c:strCache>
                <c:ptCount val="8"/>
                <c:pt idx="0">
                  <c:v>15 a 19</c:v>
                </c:pt>
                <c:pt idx="1">
                  <c:v>20 a 24</c:v>
                </c:pt>
                <c:pt idx="2">
                  <c:v>25 a 29</c:v>
                </c:pt>
                <c:pt idx="3">
                  <c:v>30 a 34</c:v>
                </c:pt>
                <c:pt idx="4">
                  <c:v>35 a 39</c:v>
                </c:pt>
                <c:pt idx="5">
                  <c:v>40 a 44</c:v>
                </c:pt>
                <c:pt idx="6">
                  <c:v>45 a 49</c:v>
                </c:pt>
                <c:pt idx="7">
                  <c:v>50 a 54</c:v>
                </c:pt>
              </c:strCache>
            </c:strRef>
          </c:cat>
          <c:val>
            <c:numRef>
              <c:f>Hoja1!$E$2:$E$9</c:f>
              <c:numCache>
                <c:formatCode>0.0%</c:formatCode>
                <c:ptCount val="8"/>
                <c:pt idx="0">
                  <c:v>0.10576923076923077</c:v>
                </c:pt>
                <c:pt idx="1">
                  <c:v>9.9462365591397844E-2</c:v>
                </c:pt>
                <c:pt idx="2">
                  <c:v>0.10646387832699621</c:v>
                </c:pt>
                <c:pt idx="3">
                  <c:v>0.12235649546827794</c:v>
                </c:pt>
                <c:pt idx="4">
                  <c:v>0.14385150812064965</c:v>
                </c:pt>
                <c:pt idx="5">
                  <c:v>0.18723702664796632</c:v>
                </c:pt>
                <c:pt idx="6">
                  <c:v>0.20591341077085534</c:v>
                </c:pt>
                <c:pt idx="7">
                  <c:v>0.21992378878606422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858112"/>
        <c:axId val="9084224"/>
      </c:lineChart>
      <c:catAx>
        <c:axId val="885811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Arial Narrow" panose="020B0606020202030204" pitchFamily="34" charset="0"/>
              </a:defRPr>
            </a:pPr>
            <a:endParaRPr lang="es-MX"/>
          </a:p>
        </c:txPr>
        <c:crossAx val="9084224"/>
        <c:crosses val="autoZero"/>
        <c:auto val="1"/>
        <c:lblAlgn val="ctr"/>
        <c:lblOffset val="100"/>
        <c:noMultiLvlLbl val="0"/>
      </c:catAx>
      <c:valAx>
        <c:axId val="9084224"/>
        <c:scaling>
          <c:orientation val="minMax"/>
        </c:scaling>
        <c:delete val="0"/>
        <c:axPos val="l"/>
        <c:majorGridlines/>
        <c:numFmt formatCode="#,##0.00" sourceLinked="0"/>
        <c:majorTickMark val="out"/>
        <c:minorTickMark val="none"/>
        <c:tickLblPos val="nextTo"/>
        <c:crossAx val="885811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4353122265966754"/>
          <c:y val="0.69988325133971518"/>
          <c:w val="0.54663221784776905"/>
          <c:h val="9.4095354755519389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5439875571109172E-2"/>
          <c:y val="5.2837606678977862E-2"/>
          <c:w val="0.87817864780791288"/>
          <c:h val="0.73676601792061003"/>
        </c:manualLayout>
      </c:layout>
      <c:lineChart>
        <c:grouping val="standar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Muy bajo</c:v>
                </c:pt>
              </c:strCache>
            </c:strRef>
          </c:tx>
          <c:spPr>
            <a:ln w="63500"/>
          </c:spPr>
          <c:marker>
            <c:symbol val="none"/>
          </c:marker>
          <c:cat>
            <c:strRef>
              <c:f>Hoja1!$A$2:$A$9</c:f>
              <c:strCache>
                <c:ptCount val="8"/>
                <c:pt idx="0">
                  <c:v>15 a 19</c:v>
                </c:pt>
                <c:pt idx="1">
                  <c:v>20 a 24</c:v>
                </c:pt>
                <c:pt idx="2">
                  <c:v>25 a 29</c:v>
                </c:pt>
                <c:pt idx="3">
                  <c:v>30 a 34</c:v>
                </c:pt>
                <c:pt idx="4">
                  <c:v>35 a 39</c:v>
                </c:pt>
                <c:pt idx="5">
                  <c:v>40 a 44</c:v>
                </c:pt>
                <c:pt idx="6">
                  <c:v>45 a 49</c:v>
                </c:pt>
                <c:pt idx="7">
                  <c:v>50 a 54</c:v>
                </c:pt>
              </c:strCache>
            </c:strRef>
          </c:cat>
          <c:val>
            <c:numRef>
              <c:f>Hoja1!$B$2:$B$9</c:f>
              <c:numCache>
                <c:formatCode>0.0%</c:formatCode>
                <c:ptCount val="8"/>
                <c:pt idx="0">
                  <c:v>0.13351877607788595</c:v>
                </c:pt>
                <c:pt idx="1">
                  <c:v>0.12244897959183673</c:v>
                </c:pt>
                <c:pt idx="2">
                  <c:v>0.10557184750733137</c:v>
                </c:pt>
                <c:pt idx="3">
                  <c:v>9.5334685598377267E-2</c:v>
                </c:pt>
                <c:pt idx="4">
                  <c:v>7.1428571428571438E-2</c:v>
                </c:pt>
                <c:pt idx="5">
                  <c:v>6.7344961240310072E-2</c:v>
                </c:pt>
                <c:pt idx="6">
                  <c:v>5.198147195059187E-2</c:v>
                </c:pt>
                <c:pt idx="7">
                  <c:v>4.8472075869336148E-2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Bajo</c:v>
                </c:pt>
              </c:strCache>
            </c:strRef>
          </c:tx>
          <c:spPr>
            <a:ln w="63500"/>
          </c:spPr>
          <c:marker>
            <c:symbol val="none"/>
          </c:marker>
          <c:cat>
            <c:strRef>
              <c:f>Hoja1!$A$2:$A$9</c:f>
              <c:strCache>
                <c:ptCount val="8"/>
                <c:pt idx="0">
                  <c:v>15 a 19</c:v>
                </c:pt>
                <c:pt idx="1">
                  <c:v>20 a 24</c:v>
                </c:pt>
                <c:pt idx="2">
                  <c:v>25 a 29</c:v>
                </c:pt>
                <c:pt idx="3">
                  <c:v>30 a 34</c:v>
                </c:pt>
                <c:pt idx="4">
                  <c:v>35 a 39</c:v>
                </c:pt>
                <c:pt idx="5">
                  <c:v>40 a 44</c:v>
                </c:pt>
                <c:pt idx="6">
                  <c:v>45 a 49</c:v>
                </c:pt>
                <c:pt idx="7">
                  <c:v>50 a 54</c:v>
                </c:pt>
              </c:strCache>
            </c:strRef>
          </c:cat>
          <c:val>
            <c:numRef>
              <c:f>Hoja1!$C$2:$C$9</c:f>
              <c:numCache>
                <c:formatCode>0.0%</c:formatCode>
                <c:ptCount val="8"/>
                <c:pt idx="0">
                  <c:v>0.19719827586206898</c:v>
                </c:pt>
                <c:pt idx="1">
                  <c:v>0.15749882463563705</c:v>
                </c:pt>
                <c:pt idx="2">
                  <c:v>0.15777859507171754</c:v>
                </c:pt>
                <c:pt idx="3">
                  <c:v>0.14039955604883464</c:v>
                </c:pt>
                <c:pt idx="4">
                  <c:v>0.10741998060135791</c:v>
                </c:pt>
                <c:pt idx="5">
                  <c:v>9.1219768664563605E-2</c:v>
                </c:pt>
                <c:pt idx="6">
                  <c:v>8.5326669046769013E-2</c:v>
                </c:pt>
                <c:pt idx="7">
                  <c:v>6.1469933184855233E-2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Medio</c:v>
                </c:pt>
              </c:strCache>
            </c:strRef>
          </c:tx>
          <c:spPr>
            <a:ln w="63500"/>
          </c:spPr>
          <c:marker>
            <c:symbol val="none"/>
          </c:marker>
          <c:cat>
            <c:strRef>
              <c:f>Hoja1!$A$2:$A$9</c:f>
              <c:strCache>
                <c:ptCount val="8"/>
                <c:pt idx="0">
                  <c:v>15 a 19</c:v>
                </c:pt>
                <c:pt idx="1">
                  <c:v>20 a 24</c:v>
                </c:pt>
                <c:pt idx="2">
                  <c:v>25 a 29</c:v>
                </c:pt>
                <c:pt idx="3">
                  <c:v>30 a 34</c:v>
                </c:pt>
                <c:pt idx="4">
                  <c:v>35 a 39</c:v>
                </c:pt>
                <c:pt idx="5">
                  <c:v>40 a 44</c:v>
                </c:pt>
                <c:pt idx="6">
                  <c:v>45 a 49</c:v>
                </c:pt>
                <c:pt idx="7">
                  <c:v>50 a 54</c:v>
                </c:pt>
              </c:strCache>
            </c:strRef>
          </c:cat>
          <c:val>
            <c:numRef>
              <c:f>Hoja1!$D$2:$D$9</c:f>
              <c:numCache>
                <c:formatCode>0.0%</c:formatCode>
                <c:ptCount val="8"/>
                <c:pt idx="0">
                  <c:v>0.19642857142857142</c:v>
                </c:pt>
                <c:pt idx="1">
                  <c:v>0.16666666666666669</c:v>
                </c:pt>
                <c:pt idx="2">
                  <c:v>0.18233295583238959</c:v>
                </c:pt>
                <c:pt idx="3">
                  <c:v>0.14246575342465753</c:v>
                </c:pt>
                <c:pt idx="4">
                  <c:v>0.13682864450127877</c:v>
                </c:pt>
                <c:pt idx="5">
                  <c:v>0.11153221440173254</c:v>
                </c:pt>
                <c:pt idx="6">
                  <c:v>0.11130742049469963</c:v>
                </c:pt>
                <c:pt idx="7">
                  <c:v>9.8582039162727883E-2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Hoja1!$E$1</c:f>
              <c:strCache>
                <c:ptCount val="1"/>
                <c:pt idx="0">
                  <c:v>Alto</c:v>
                </c:pt>
              </c:strCache>
            </c:strRef>
          </c:tx>
          <c:spPr>
            <a:ln w="63500"/>
          </c:spPr>
          <c:marker>
            <c:symbol val="none"/>
          </c:marker>
          <c:cat>
            <c:strRef>
              <c:f>Hoja1!$A$2:$A$9</c:f>
              <c:strCache>
                <c:ptCount val="8"/>
                <c:pt idx="0">
                  <c:v>15 a 19</c:v>
                </c:pt>
                <c:pt idx="1">
                  <c:v>20 a 24</c:v>
                </c:pt>
                <c:pt idx="2">
                  <c:v>25 a 29</c:v>
                </c:pt>
                <c:pt idx="3">
                  <c:v>30 a 34</c:v>
                </c:pt>
                <c:pt idx="4">
                  <c:v>35 a 39</c:v>
                </c:pt>
                <c:pt idx="5">
                  <c:v>40 a 44</c:v>
                </c:pt>
                <c:pt idx="6">
                  <c:v>45 a 49</c:v>
                </c:pt>
                <c:pt idx="7">
                  <c:v>50 a 54</c:v>
                </c:pt>
              </c:strCache>
            </c:strRef>
          </c:cat>
          <c:val>
            <c:numRef>
              <c:f>Hoja1!$E$2:$E$9</c:f>
              <c:numCache>
                <c:formatCode>0.0%</c:formatCode>
                <c:ptCount val="8"/>
                <c:pt idx="0">
                  <c:v>0.18269230769230771</c:v>
                </c:pt>
                <c:pt idx="1">
                  <c:v>0.20161290322580644</c:v>
                </c:pt>
                <c:pt idx="2">
                  <c:v>0.16920152091254753</c:v>
                </c:pt>
                <c:pt idx="3">
                  <c:v>0.18429003021148038</c:v>
                </c:pt>
                <c:pt idx="4">
                  <c:v>0.14501160092807425</c:v>
                </c:pt>
                <c:pt idx="5">
                  <c:v>0.15918653576437589</c:v>
                </c:pt>
                <c:pt idx="6">
                  <c:v>0.11985216473072863</c:v>
                </c:pt>
                <c:pt idx="7">
                  <c:v>9.9074578116494283E-2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865280"/>
        <c:axId val="90471744"/>
      </c:lineChart>
      <c:catAx>
        <c:axId val="886528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Arial Narrow" panose="020B0606020202030204" pitchFamily="34" charset="0"/>
              </a:defRPr>
            </a:pPr>
            <a:endParaRPr lang="es-MX"/>
          </a:p>
        </c:txPr>
        <c:crossAx val="90471744"/>
        <c:crosses val="autoZero"/>
        <c:auto val="1"/>
        <c:lblAlgn val="ctr"/>
        <c:lblOffset val="100"/>
        <c:noMultiLvlLbl val="0"/>
      </c:catAx>
      <c:valAx>
        <c:axId val="90471744"/>
        <c:scaling>
          <c:orientation val="minMax"/>
        </c:scaling>
        <c:delete val="0"/>
        <c:axPos val="l"/>
        <c:majorGridlines/>
        <c:numFmt formatCode="#,##0.00" sourceLinked="0"/>
        <c:majorTickMark val="out"/>
        <c:minorTickMark val="none"/>
        <c:tickLblPos val="nextTo"/>
        <c:crossAx val="886528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4353122265966754"/>
          <c:y val="0.69988325133971518"/>
          <c:w val="0.54663221784776905"/>
          <c:h val="9.4095354755519389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5439875571109172E-2"/>
          <c:y val="5.2837606678977862E-2"/>
          <c:w val="0.87817864780791288"/>
          <c:h val="0.73676601792061003"/>
        </c:manualLayout>
      </c:layout>
      <c:lineChart>
        <c:grouping val="standar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Muy bajo</c:v>
                </c:pt>
              </c:strCache>
            </c:strRef>
          </c:tx>
          <c:spPr>
            <a:ln w="63500"/>
          </c:spPr>
          <c:marker>
            <c:symbol val="none"/>
          </c:marker>
          <c:cat>
            <c:strRef>
              <c:f>Hoja1!$A$2:$A$9</c:f>
              <c:strCache>
                <c:ptCount val="8"/>
                <c:pt idx="0">
                  <c:v>15 a 19</c:v>
                </c:pt>
                <c:pt idx="1">
                  <c:v>20 a 24</c:v>
                </c:pt>
                <c:pt idx="2">
                  <c:v>25 a 29</c:v>
                </c:pt>
                <c:pt idx="3">
                  <c:v>30 a 34</c:v>
                </c:pt>
                <c:pt idx="4">
                  <c:v>35 a 39</c:v>
                </c:pt>
                <c:pt idx="5">
                  <c:v>40 a 44</c:v>
                </c:pt>
                <c:pt idx="6">
                  <c:v>45 a 49</c:v>
                </c:pt>
                <c:pt idx="7">
                  <c:v>50 a 54</c:v>
                </c:pt>
              </c:strCache>
            </c:strRef>
          </c:cat>
          <c:val>
            <c:numRef>
              <c:f>Hoja1!$B$2:$B$9</c:f>
              <c:numCache>
                <c:formatCode>0.0%</c:formatCode>
                <c:ptCount val="8"/>
                <c:pt idx="0">
                  <c:v>0.22948539638386647</c:v>
                </c:pt>
                <c:pt idx="1">
                  <c:v>0.1951530612244898</c:v>
                </c:pt>
                <c:pt idx="2">
                  <c:v>0.20087976539589444</c:v>
                </c:pt>
                <c:pt idx="3">
                  <c:v>0.15618661257606489</c:v>
                </c:pt>
                <c:pt idx="4">
                  <c:v>0.13218390804597702</c:v>
                </c:pt>
                <c:pt idx="5">
                  <c:v>9.7868217054263573E-2</c:v>
                </c:pt>
                <c:pt idx="6">
                  <c:v>8.4920226453937209E-2</c:v>
                </c:pt>
                <c:pt idx="7">
                  <c:v>6.4805057955742887E-2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Bajo</c:v>
                </c:pt>
              </c:strCache>
            </c:strRef>
          </c:tx>
          <c:spPr>
            <a:ln w="63500"/>
          </c:spPr>
          <c:marker>
            <c:symbol val="none"/>
          </c:marker>
          <c:cat>
            <c:strRef>
              <c:f>Hoja1!$A$2:$A$9</c:f>
              <c:strCache>
                <c:ptCount val="8"/>
                <c:pt idx="0">
                  <c:v>15 a 19</c:v>
                </c:pt>
                <c:pt idx="1">
                  <c:v>20 a 24</c:v>
                </c:pt>
                <c:pt idx="2">
                  <c:v>25 a 29</c:v>
                </c:pt>
                <c:pt idx="3">
                  <c:v>30 a 34</c:v>
                </c:pt>
                <c:pt idx="4">
                  <c:v>35 a 39</c:v>
                </c:pt>
                <c:pt idx="5">
                  <c:v>40 a 44</c:v>
                </c:pt>
                <c:pt idx="6">
                  <c:v>45 a 49</c:v>
                </c:pt>
                <c:pt idx="7">
                  <c:v>50 a 54</c:v>
                </c:pt>
              </c:strCache>
            </c:strRef>
          </c:cat>
          <c:val>
            <c:numRef>
              <c:f>Hoja1!$C$2:$C$9</c:f>
              <c:numCache>
                <c:formatCode>0.0%</c:formatCode>
                <c:ptCount val="8"/>
                <c:pt idx="0">
                  <c:v>0.35991379310344823</c:v>
                </c:pt>
                <c:pt idx="1">
                  <c:v>0.34414668547249649</c:v>
                </c:pt>
                <c:pt idx="2">
                  <c:v>0.30158146377344613</c:v>
                </c:pt>
                <c:pt idx="3">
                  <c:v>0.25610432852386239</c:v>
                </c:pt>
                <c:pt idx="4">
                  <c:v>0.20562560620756545</c:v>
                </c:pt>
                <c:pt idx="5">
                  <c:v>0.16745531019978968</c:v>
                </c:pt>
                <c:pt idx="6">
                  <c:v>0.12317029632274189</c:v>
                </c:pt>
                <c:pt idx="7">
                  <c:v>0.10244988864142539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Medio</c:v>
                </c:pt>
              </c:strCache>
            </c:strRef>
          </c:tx>
          <c:spPr>
            <a:ln w="63500"/>
          </c:spPr>
          <c:marker>
            <c:symbol val="none"/>
          </c:marker>
          <c:cat>
            <c:strRef>
              <c:f>Hoja1!$A$2:$A$9</c:f>
              <c:strCache>
                <c:ptCount val="8"/>
                <c:pt idx="0">
                  <c:v>15 a 19</c:v>
                </c:pt>
                <c:pt idx="1">
                  <c:v>20 a 24</c:v>
                </c:pt>
                <c:pt idx="2">
                  <c:v>25 a 29</c:v>
                </c:pt>
                <c:pt idx="3">
                  <c:v>30 a 34</c:v>
                </c:pt>
                <c:pt idx="4">
                  <c:v>35 a 39</c:v>
                </c:pt>
                <c:pt idx="5">
                  <c:v>40 a 44</c:v>
                </c:pt>
                <c:pt idx="6">
                  <c:v>45 a 49</c:v>
                </c:pt>
                <c:pt idx="7">
                  <c:v>50 a 54</c:v>
                </c:pt>
              </c:strCache>
            </c:strRef>
          </c:cat>
          <c:val>
            <c:numRef>
              <c:f>Hoja1!$D$2:$D$9</c:f>
              <c:numCache>
                <c:formatCode>0.0%</c:formatCode>
                <c:ptCount val="8"/>
                <c:pt idx="0">
                  <c:v>0.45982142857142855</c:v>
                </c:pt>
                <c:pt idx="1">
                  <c:v>0.42394822006472493</c:v>
                </c:pt>
                <c:pt idx="2">
                  <c:v>0.38618346545866367</c:v>
                </c:pt>
                <c:pt idx="3">
                  <c:v>0.32694063926940636</c:v>
                </c:pt>
                <c:pt idx="4">
                  <c:v>0.26470588235294118</c:v>
                </c:pt>
                <c:pt idx="5">
                  <c:v>0.22468868435300485</c:v>
                </c:pt>
                <c:pt idx="6">
                  <c:v>0.17373380447585393</c:v>
                </c:pt>
                <c:pt idx="7">
                  <c:v>0.15597569209993248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Hoja1!$E$1</c:f>
              <c:strCache>
                <c:ptCount val="1"/>
                <c:pt idx="0">
                  <c:v>Alto</c:v>
                </c:pt>
              </c:strCache>
            </c:strRef>
          </c:tx>
          <c:spPr>
            <a:ln w="63500"/>
          </c:spPr>
          <c:marker>
            <c:symbol val="none"/>
          </c:marker>
          <c:cat>
            <c:strRef>
              <c:f>Hoja1!$A$2:$A$9</c:f>
              <c:strCache>
                <c:ptCount val="8"/>
                <c:pt idx="0">
                  <c:v>15 a 19</c:v>
                </c:pt>
                <c:pt idx="1">
                  <c:v>20 a 24</c:v>
                </c:pt>
                <c:pt idx="2">
                  <c:v>25 a 29</c:v>
                </c:pt>
                <c:pt idx="3">
                  <c:v>30 a 34</c:v>
                </c:pt>
                <c:pt idx="4">
                  <c:v>35 a 39</c:v>
                </c:pt>
                <c:pt idx="5">
                  <c:v>40 a 44</c:v>
                </c:pt>
                <c:pt idx="6">
                  <c:v>45 a 49</c:v>
                </c:pt>
                <c:pt idx="7">
                  <c:v>50 a 54</c:v>
                </c:pt>
              </c:strCache>
            </c:strRef>
          </c:cat>
          <c:val>
            <c:numRef>
              <c:f>Hoja1!$E$2:$E$9</c:f>
              <c:numCache>
                <c:formatCode>0.0%</c:formatCode>
                <c:ptCount val="8"/>
                <c:pt idx="0">
                  <c:v>0.50961538461538458</c:v>
                </c:pt>
                <c:pt idx="1">
                  <c:v>0.45967741935483875</c:v>
                </c:pt>
                <c:pt idx="2">
                  <c:v>0.44106463878326996</c:v>
                </c:pt>
                <c:pt idx="3">
                  <c:v>0.3761329305135952</c:v>
                </c:pt>
                <c:pt idx="4">
                  <c:v>0.30162412993039445</c:v>
                </c:pt>
                <c:pt idx="5">
                  <c:v>0.22019635343618515</c:v>
                </c:pt>
                <c:pt idx="6">
                  <c:v>0.20327349524815205</c:v>
                </c:pt>
                <c:pt idx="7">
                  <c:v>0.17909635274904737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6032384"/>
        <c:axId val="90491136"/>
      </c:lineChart>
      <c:catAx>
        <c:axId val="8603238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Arial Narrow" panose="020B0606020202030204" pitchFamily="34" charset="0"/>
              </a:defRPr>
            </a:pPr>
            <a:endParaRPr lang="es-MX"/>
          </a:p>
        </c:txPr>
        <c:crossAx val="90491136"/>
        <c:crosses val="autoZero"/>
        <c:auto val="1"/>
        <c:lblAlgn val="ctr"/>
        <c:lblOffset val="100"/>
        <c:noMultiLvlLbl val="0"/>
      </c:catAx>
      <c:valAx>
        <c:axId val="90491136"/>
        <c:scaling>
          <c:orientation val="minMax"/>
        </c:scaling>
        <c:delete val="0"/>
        <c:axPos val="l"/>
        <c:majorGridlines/>
        <c:numFmt formatCode="#,##0.00" sourceLinked="0"/>
        <c:majorTickMark val="out"/>
        <c:minorTickMark val="none"/>
        <c:tickLblPos val="nextTo"/>
        <c:crossAx val="860323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4353122265966754"/>
          <c:y val="0.69988325133971518"/>
          <c:w val="0.54663221784776905"/>
          <c:h val="9.4095354755519389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 Pastillas</c:v>
                </c:pt>
              </c:strCache>
            </c:strRef>
          </c:tx>
          <c:marker>
            <c:symbol val="none"/>
          </c:marker>
          <c:cat>
            <c:strRef>
              <c:f>Hoja1!$A$2:$A$9</c:f>
              <c:strCache>
                <c:ptCount val="8"/>
                <c:pt idx="0">
                  <c:v>15 a 19</c:v>
                </c:pt>
                <c:pt idx="1">
                  <c:v>20 a 24</c:v>
                </c:pt>
                <c:pt idx="2">
                  <c:v>25 a 29</c:v>
                </c:pt>
                <c:pt idx="3">
                  <c:v>30 a 34</c:v>
                </c:pt>
                <c:pt idx="4">
                  <c:v>35 a 39</c:v>
                </c:pt>
                <c:pt idx="5">
                  <c:v>40 a 44</c:v>
                </c:pt>
                <c:pt idx="6">
                  <c:v>45 a 49</c:v>
                </c:pt>
                <c:pt idx="7">
                  <c:v>50 a 54</c:v>
                </c:pt>
              </c:strCache>
            </c:strRef>
          </c:cat>
          <c:val>
            <c:numRef>
              <c:f>Hoja1!$B$2:$B$9</c:f>
              <c:numCache>
                <c:formatCode>####.00</c:formatCode>
                <c:ptCount val="8"/>
                <c:pt idx="0">
                  <c:v>0.94893039843579463</c:v>
                </c:pt>
                <c:pt idx="1">
                  <c:v>0.96447671981434702</c:v>
                </c:pt>
                <c:pt idx="2">
                  <c:v>0.96900063998478891</c:v>
                </c:pt>
                <c:pt idx="3">
                  <c:v>0.96956509598981244</c:v>
                </c:pt>
                <c:pt idx="4">
                  <c:v>0.96777306938097163</c:v>
                </c:pt>
                <c:pt idx="5">
                  <c:v>0.95952370398280262</c:v>
                </c:pt>
                <c:pt idx="6">
                  <c:v>0.9440566841747513</c:v>
                </c:pt>
                <c:pt idx="7">
                  <c:v>0.93682468688808573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 Inyectable</c:v>
                </c:pt>
              </c:strCache>
            </c:strRef>
          </c:tx>
          <c:marker>
            <c:symbol val="none"/>
          </c:marker>
          <c:cat>
            <c:strRef>
              <c:f>Hoja1!$A$2:$A$9</c:f>
              <c:strCache>
                <c:ptCount val="8"/>
                <c:pt idx="0">
                  <c:v>15 a 19</c:v>
                </c:pt>
                <c:pt idx="1">
                  <c:v>20 a 24</c:v>
                </c:pt>
                <c:pt idx="2">
                  <c:v>25 a 29</c:v>
                </c:pt>
                <c:pt idx="3">
                  <c:v>30 a 34</c:v>
                </c:pt>
                <c:pt idx="4">
                  <c:v>35 a 39</c:v>
                </c:pt>
                <c:pt idx="5">
                  <c:v>40 a 44</c:v>
                </c:pt>
                <c:pt idx="6">
                  <c:v>45 a 49</c:v>
                </c:pt>
                <c:pt idx="7">
                  <c:v>50 a 54</c:v>
                </c:pt>
              </c:strCache>
            </c:strRef>
          </c:cat>
          <c:val>
            <c:numRef>
              <c:f>Hoja1!$C$2:$C$9</c:f>
              <c:numCache>
                <c:formatCode>####.00</c:formatCode>
                <c:ptCount val="8"/>
                <c:pt idx="0">
                  <c:v>0.79921729567369659</c:v>
                </c:pt>
                <c:pt idx="1">
                  <c:v>0.88991260789834958</c:v>
                </c:pt>
                <c:pt idx="2">
                  <c:v>0.92874924423212202</c:v>
                </c:pt>
                <c:pt idx="3">
                  <c:v>0.93016576864807499</c:v>
                </c:pt>
                <c:pt idx="4">
                  <c:v>0.92643707650149687</c:v>
                </c:pt>
                <c:pt idx="5">
                  <c:v>0.91614836137030453</c:v>
                </c:pt>
                <c:pt idx="6">
                  <c:v>0.90224048968658255</c:v>
                </c:pt>
                <c:pt idx="7">
                  <c:v>0.88305354399653868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 Norplant</c:v>
                </c:pt>
              </c:strCache>
            </c:strRef>
          </c:tx>
          <c:marker>
            <c:symbol val="none"/>
          </c:marker>
          <c:cat>
            <c:strRef>
              <c:f>Hoja1!$A$2:$A$9</c:f>
              <c:strCache>
                <c:ptCount val="8"/>
                <c:pt idx="0">
                  <c:v>15 a 19</c:v>
                </c:pt>
                <c:pt idx="1">
                  <c:v>20 a 24</c:v>
                </c:pt>
                <c:pt idx="2">
                  <c:v>25 a 29</c:v>
                </c:pt>
                <c:pt idx="3">
                  <c:v>30 a 34</c:v>
                </c:pt>
                <c:pt idx="4">
                  <c:v>35 a 39</c:v>
                </c:pt>
                <c:pt idx="5">
                  <c:v>40 a 44</c:v>
                </c:pt>
                <c:pt idx="6">
                  <c:v>45 a 49</c:v>
                </c:pt>
                <c:pt idx="7">
                  <c:v>50 a 54</c:v>
                </c:pt>
              </c:strCache>
            </c:strRef>
          </c:cat>
          <c:val>
            <c:numRef>
              <c:f>Hoja1!$D$2:$D$9</c:f>
              <c:numCache>
                <c:formatCode>####.00</c:formatCode>
                <c:ptCount val="8"/>
                <c:pt idx="0">
                  <c:v>0.53994751854649048</c:v>
                </c:pt>
                <c:pt idx="1">
                  <c:v>0.7075402298758835</c:v>
                </c:pt>
                <c:pt idx="2">
                  <c:v>0.75902969905240192</c:v>
                </c:pt>
                <c:pt idx="3">
                  <c:v>0.73072277436404764</c:v>
                </c:pt>
                <c:pt idx="4">
                  <c:v>0.68321272414199707</c:v>
                </c:pt>
                <c:pt idx="5">
                  <c:v>0.63932531195283449</c:v>
                </c:pt>
                <c:pt idx="6">
                  <c:v>0.58154356369547922</c:v>
                </c:pt>
                <c:pt idx="7">
                  <c:v>0.54994403798384583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Hoja1!$E$1</c:f>
              <c:strCache>
                <c:ptCount val="1"/>
                <c:pt idx="0">
                  <c:v> Parche</c:v>
                </c:pt>
              </c:strCache>
            </c:strRef>
          </c:tx>
          <c:marker>
            <c:symbol val="none"/>
          </c:marker>
          <c:cat>
            <c:strRef>
              <c:f>Hoja1!$A$2:$A$9</c:f>
              <c:strCache>
                <c:ptCount val="8"/>
                <c:pt idx="0">
                  <c:v>15 a 19</c:v>
                </c:pt>
                <c:pt idx="1">
                  <c:v>20 a 24</c:v>
                </c:pt>
                <c:pt idx="2">
                  <c:v>25 a 29</c:v>
                </c:pt>
                <c:pt idx="3">
                  <c:v>30 a 34</c:v>
                </c:pt>
                <c:pt idx="4">
                  <c:v>35 a 39</c:v>
                </c:pt>
                <c:pt idx="5">
                  <c:v>40 a 44</c:v>
                </c:pt>
                <c:pt idx="6">
                  <c:v>45 a 49</c:v>
                </c:pt>
                <c:pt idx="7">
                  <c:v>50 a 54</c:v>
                </c:pt>
              </c:strCache>
            </c:strRef>
          </c:cat>
          <c:val>
            <c:numRef>
              <c:f>Hoja1!$E$2:$E$9</c:f>
              <c:numCache>
                <c:formatCode>####.00</c:formatCode>
                <c:ptCount val="8"/>
                <c:pt idx="0">
                  <c:v>0.81167672039464511</c:v>
                </c:pt>
                <c:pt idx="1">
                  <c:v>0.87556806063197445</c:v>
                </c:pt>
                <c:pt idx="2">
                  <c:v>0.88496721045109916</c:v>
                </c:pt>
                <c:pt idx="3">
                  <c:v>0.86719638054371218</c:v>
                </c:pt>
                <c:pt idx="4">
                  <c:v>0.84029041648369662</c:v>
                </c:pt>
                <c:pt idx="5">
                  <c:v>0.8056472882820982</c:v>
                </c:pt>
                <c:pt idx="6">
                  <c:v>0.76226577943518414</c:v>
                </c:pt>
                <c:pt idx="7">
                  <c:v>0.71424615259194157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Hoja1!$F$1</c:f>
              <c:strCache>
                <c:ptCount val="1"/>
                <c:pt idx="0">
                  <c:v>DIU</c:v>
                </c:pt>
              </c:strCache>
            </c:strRef>
          </c:tx>
          <c:marker>
            <c:symbol val="none"/>
          </c:marker>
          <c:cat>
            <c:strRef>
              <c:f>Hoja1!$A$2:$A$9</c:f>
              <c:strCache>
                <c:ptCount val="8"/>
                <c:pt idx="0">
                  <c:v>15 a 19</c:v>
                </c:pt>
                <c:pt idx="1">
                  <c:v>20 a 24</c:v>
                </c:pt>
                <c:pt idx="2">
                  <c:v>25 a 29</c:v>
                </c:pt>
                <c:pt idx="3">
                  <c:v>30 a 34</c:v>
                </c:pt>
                <c:pt idx="4">
                  <c:v>35 a 39</c:v>
                </c:pt>
                <c:pt idx="5">
                  <c:v>40 a 44</c:v>
                </c:pt>
                <c:pt idx="6">
                  <c:v>45 a 49</c:v>
                </c:pt>
                <c:pt idx="7">
                  <c:v>50 a 54</c:v>
                </c:pt>
              </c:strCache>
            </c:strRef>
          </c:cat>
          <c:val>
            <c:numRef>
              <c:f>Hoja1!$F$2:$F$9</c:f>
              <c:numCache>
                <c:formatCode>####.00</c:formatCode>
                <c:ptCount val="8"/>
                <c:pt idx="0">
                  <c:v>0.77925604849782659</c:v>
                </c:pt>
                <c:pt idx="1">
                  <c:v>0.89466140224408908</c:v>
                </c:pt>
                <c:pt idx="2">
                  <c:v>0.92436772487064922</c:v>
                </c:pt>
                <c:pt idx="3">
                  <c:v>0.92577205279664787</c:v>
                </c:pt>
                <c:pt idx="4">
                  <c:v>0.92385290655089924</c:v>
                </c:pt>
                <c:pt idx="5">
                  <c:v>0.91367157775364216</c:v>
                </c:pt>
                <c:pt idx="6">
                  <c:v>0.89084846074651314</c:v>
                </c:pt>
                <c:pt idx="7">
                  <c:v>0.87464850657495297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Hoja1!$G$1</c:f>
              <c:strCache>
                <c:ptCount val="1"/>
                <c:pt idx="0">
                  <c:v> Condón masculino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strRef>
              <c:f>Hoja1!$A$2:$A$9</c:f>
              <c:strCache>
                <c:ptCount val="8"/>
                <c:pt idx="0">
                  <c:v>15 a 19</c:v>
                </c:pt>
                <c:pt idx="1">
                  <c:v>20 a 24</c:v>
                </c:pt>
                <c:pt idx="2">
                  <c:v>25 a 29</c:v>
                </c:pt>
                <c:pt idx="3">
                  <c:v>30 a 34</c:v>
                </c:pt>
                <c:pt idx="4">
                  <c:v>35 a 39</c:v>
                </c:pt>
                <c:pt idx="5">
                  <c:v>40 a 44</c:v>
                </c:pt>
                <c:pt idx="6">
                  <c:v>45 a 49</c:v>
                </c:pt>
                <c:pt idx="7">
                  <c:v>50 a 54</c:v>
                </c:pt>
              </c:strCache>
            </c:strRef>
          </c:cat>
          <c:val>
            <c:numRef>
              <c:f>Hoja1!$G$2:$G$9</c:f>
              <c:numCache>
                <c:formatCode>####.00</c:formatCode>
                <c:ptCount val="8"/>
                <c:pt idx="0">
                  <c:v>0.96149423122018796</c:v>
                </c:pt>
                <c:pt idx="1">
                  <c:v>0.96742084860581867</c:v>
                </c:pt>
                <c:pt idx="2">
                  <c:v>0.97073556248473281</c:v>
                </c:pt>
                <c:pt idx="3">
                  <c:v>0.9674292618953636</c:v>
                </c:pt>
                <c:pt idx="4">
                  <c:v>0.95928985564986147</c:v>
                </c:pt>
                <c:pt idx="5">
                  <c:v>0.95036713099432735</c:v>
                </c:pt>
                <c:pt idx="6">
                  <c:v>0.92102734907182471</c:v>
                </c:pt>
                <c:pt idx="7">
                  <c:v>0.90839965436414971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Hoja1!$H$1</c:f>
              <c:strCache>
                <c:ptCount val="1"/>
                <c:pt idx="0">
                  <c:v> Condón femenino</c:v>
                </c:pt>
              </c:strCache>
            </c:strRef>
          </c:tx>
          <c:marker>
            <c:symbol val="none"/>
          </c:marker>
          <c:cat>
            <c:strRef>
              <c:f>Hoja1!$A$2:$A$9</c:f>
              <c:strCache>
                <c:ptCount val="8"/>
                <c:pt idx="0">
                  <c:v>15 a 19</c:v>
                </c:pt>
                <c:pt idx="1">
                  <c:v>20 a 24</c:v>
                </c:pt>
                <c:pt idx="2">
                  <c:v>25 a 29</c:v>
                </c:pt>
                <c:pt idx="3">
                  <c:v>30 a 34</c:v>
                </c:pt>
                <c:pt idx="4">
                  <c:v>35 a 39</c:v>
                </c:pt>
                <c:pt idx="5">
                  <c:v>40 a 44</c:v>
                </c:pt>
                <c:pt idx="6">
                  <c:v>45 a 49</c:v>
                </c:pt>
                <c:pt idx="7">
                  <c:v>50 a 54</c:v>
                </c:pt>
              </c:strCache>
            </c:strRef>
          </c:cat>
          <c:val>
            <c:numRef>
              <c:f>Hoja1!$H$2:$H$9</c:f>
              <c:numCache>
                <c:formatCode>####.00</c:formatCode>
                <c:ptCount val="8"/>
                <c:pt idx="0">
                  <c:v>0.79012460924297889</c:v>
                </c:pt>
                <c:pt idx="1">
                  <c:v>0.76972826664916028</c:v>
                </c:pt>
                <c:pt idx="2">
                  <c:v>0.73907742710639679</c:v>
                </c:pt>
                <c:pt idx="3">
                  <c:v>0.69728058892726419</c:v>
                </c:pt>
                <c:pt idx="4">
                  <c:v>0.67057360473429417</c:v>
                </c:pt>
                <c:pt idx="5">
                  <c:v>0.63433572885037404</c:v>
                </c:pt>
                <c:pt idx="6">
                  <c:v>0.58611228193280607</c:v>
                </c:pt>
                <c:pt idx="7">
                  <c:v>0.52161173095790092</c:v>
                </c:pt>
              </c:numCache>
            </c:numRef>
          </c:val>
          <c:smooth val="0"/>
        </c:ser>
        <c:ser>
          <c:idx val="7"/>
          <c:order val="7"/>
          <c:tx>
            <c:strRef>
              <c:f>Hoja1!$I$1</c:f>
              <c:strCache>
                <c:ptCount val="1"/>
                <c:pt idx="0">
                  <c:v> Óvulos, jaleas o espumas</c:v>
                </c:pt>
              </c:strCache>
            </c:strRef>
          </c:tx>
          <c:marker>
            <c:symbol val="none"/>
          </c:marker>
          <c:cat>
            <c:strRef>
              <c:f>Hoja1!$A$2:$A$9</c:f>
              <c:strCache>
                <c:ptCount val="8"/>
                <c:pt idx="0">
                  <c:v>15 a 19</c:v>
                </c:pt>
                <c:pt idx="1">
                  <c:v>20 a 24</c:v>
                </c:pt>
                <c:pt idx="2">
                  <c:v>25 a 29</c:v>
                </c:pt>
                <c:pt idx="3">
                  <c:v>30 a 34</c:v>
                </c:pt>
                <c:pt idx="4">
                  <c:v>35 a 39</c:v>
                </c:pt>
                <c:pt idx="5">
                  <c:v>40 a 44</c:v>
                </c:pt>
                <c:pt idx="6">
                  <c:v>45 a 49</c:v>
                </c:pt>
                <c:pt idx="7">
                  <c:v>50 a 54</c:v>
                </c:pt>
              </c:strCache>
            </c:strRef>
          </c:cat>
          <c:val>
            <c:numRef>
              <c:f>Hoja1!$I$2:$I$9</c:f>
              <c:numCache>
                <c:formatCode>####.00</c:formatCode>
                <c:ptCount val="8"/>
                <c:pt idx="0">
                  <c:v>0.33329359453718993</c:v>
                </c:pt>
                <c:pt idx="1">
                  <c:v>0.35537326449334039</c:v>
                </c:pt>
                <c:pt idx="2">
                  <c:v>0.36040251616818064</c:v>
                </c:pt>
                <c:pt idx="3">
                  <c:v>0.37687282363347141</c:v>
                </c:pt>
                <c:pt idx="4">
                  <c:v>0.38367513842438583</c:v>
                </c:pt>
                <c:pt idx="5">
                  <c:v>0.41292840414607235</c:v>
                </c:pt>
                <c:pt idx="6">
                  <c:v>0.42541442457619527</c:v>
                </c:pt>
                <c:pt idx="7">
                  <c:v>0.45836329538951903</c:v>
                </c:pt>
              </c:numCache>
            </c:numRef>
          </c:val>
          <c:smooth val="0"/>
        </c:ser>
        <c:ser>
          <c:idx val="8"/>
          <c:order val="8"/>
          <c:tx>
            <c:strRef>
              <c:f>Hoja1!$J$1</c:f>
              <c:strCache>
                <c:ptCount val="1"/>
                <c:pt idx="0">
                  <c:v> Ritmo</c:v>
                </c:pt>
              </c:strCache>
            </c:strRef>
          </c:tx>
          <c:marker>
            <c:symbol val="none"/>
          </c:marker>
          <c:cat>
            <c:strRef>
              <c:f>Hoja1!$A$2:$A$9</c:f>
              <c:strCache>
                <c:ptCount val="8"/>
                <c:pt idx="0">
                  <c:v>15 a 19</c:v>
                </c:pt>
                <c:pt idx="1">
                  <c:v>20 a 24</c:v>
                </c:pt>
                <c:pt idx="2">
                  <c:v>25 a 29</c:v>
                </c:pt>
                <c:pt idx="3">
                  <c:v>30 a 34</c:v>
                </c:pt>
                <c:pt idx="4">
                  <c:v>35 a 39</c:v>
                </c:pt>
                <c:pt idx="5">
                  <c:v>40 a 44</c:v>
                </c:pt>
                <c:pt idx="6">
                  <c:v>45 a 49</c:v>
                </c:pt>
                <c:pt idx="7">
                  <c:v>50 a 54</c:v>
                </c:pt>
              </c:strCache>
            </c:strRef>
          </c:cat>
          <c:val>
            <c:numRef>
              <c:f>Hoja1!$J$2:$J$9</c:f>
              <c:numCache>
                <c:formatCode>####.00</c:formatCode>
                <c:ptCount val="8"/>
                <c:pt idx="0">
                  <c:v>0.47457682399668583</c:v>
                </c:pt>
                <c:pt idx="1">
                  <c:v>0.5678539284346874</c:v>
                </c:pt>
                <c:pt idx="2">
                  <c:v>0.61844681549537028</c:v>
                </c:pt>
                <c:pt idx="3">
                  <c:v>0.64306553103793551</c:v>
                </c:pt>
                <c:pt idx="4">
                  <c:v>0.65135333450957955</c:v>
                </c:pt>
                <c:pt idx="5">
                  <c:v>0.66319159703598707</c:v>
                </c:pt>
                <c:pt idx="6">
                  <c:v>0.63857250243888142</c:v>
                </c:pt>
                <c:pt idx="7">
                  <c:v>0.62828899363896673</c:v>
                </c:pt>
              </c:numCache>
            </c:numRef>
          </c:val>
          <c:smooth val="0"/>
        </c:ser>
        <c:ser>
          <c:idx val="9"/>
          <c:order val="9"/>
          <c:tx>
            <c:strRef>
              <c:f>Hoja1!$K$1</c:f>
              <c:strCache>
                <c:ptCount val="1"/>
                <c:pt idx="0">
                  <c:v> Retiro</c:v>
                </c:pt>
              </c:strCache>
            </c:strRef>
          </c:tx>
          <c:marker>
            <c:symbol val="none"/>
          </c:marker>
          <c:cat>
            <c:strRef>
              <c:f>Hoja1!$A$2:$A$9</c:f>
              <c:strCache>
                <c:ptCount val="8"/>
                <c:pt idx="0">
                  <c:v>15 a 19</c:v>
                </c:pt>
                <c:pt idx="1">
                  <c:v>20 a 24</c:v>
                </c:pt>
                <c:pt idx="2">
                  <c:v>25 a 29</c:v>
                </c:pt>
                <c:pt idx="3">
                  <c:v>30 a 34</c:v>
                </c:pt>
                <c:pt idx="4">
                  <c:v>35 a 39</c:v>
                </c:pt>
                <c:pt idx="5">
                  <c:v>40 a 44</c:v>
                </c:pt>
                <c:pt idx="6">
                  <c:v>45 a 49</c:v>
                </c:pt>
                <c:pt idx="7">
                  <c:v>50 a 54</c:v>
                </c:pt>
              </c:strCache>
            </c:strRef>
          </c:cat>
          <c:val>
            <c:numRef>
              <c:f>Hoja1!$K$2:$K$9</c:f>
              <c:numCache>
                <c:formatCode>####.00</c:formatCode>
                <c:ptCount val="8"/>
                <c:pt idx="0">
                  <c:v>0.42423114333202522</c:v>
                </c:pt>
                <c:pt idx="1">
                  <c:v>0.51594340712476428</c:v>
                </c:pt>
                <c:pt idx="2">
                  <c:v>0.53773975941435359</c:v>
                </c:pt>
                <c:pt idx="3">
                  <c:v>0.53070647131834692</c:v>
                </c:pt>
                <c:pt idx="4">
                  <c:v>0.50902697299898503</c:v>
                </c:pt>
                <c:pt idx="5">
                  <c:v>0.49634900670079513</c:v>
                </c:pt>
                <c:pt idx="6">
                  <c:v>0.4631617160091942</c:v>
                </c:pt>
                <c:pt idx="7">
                  <c:v>0.43285756025523819</c:v>
                </c:pt>
              </c:numCache>
            </c:numRef>
          </c:val>
          <c:smooth val="0"/>
        </c:ser>
        <c:ser>
          <c:idx val="10"/>
          <c:order val="10"/>
          <c:tx>
            <c:strRef>
              <c:f>Hoja1!$L$1</c:f>
              <c:strCache>
                <c:ptCount val="1"/>
                <c:pt idx="0">
                  <c:v> Anticoncepción de emergencia</c:v>
                </c:pt>
              </c:strCache>
            </c:strRef>
          </c:tx>
          <c:marker>
            <c:symbol val="none"/>
          </c:marker>
          <c:cat>
            <c:strRef>
              <c:f>Hoja1!$A$2:$A$9</c:f>
              <c:strCache>
                <c:ptCount val="8"/>
                <c:pt idx="0">
                  <c:v>15 a 19</c:v>
                </c:pt>
                <c:pt idx="1">
                  <c:v>20 a 24</c:v>
                </c:pt>
                <c:pt idx="2">
                  <c:v>25 a 29</c:v>
                </c:pt>
                <c:pt idx="3">
                  <c:v>30 a 34</c:v>
                </c:pt>
                <c:pt idx="4">
                  <c:v>35 a 39</c:v>
                </c:pt>
                <c:pt idx="5">
                  <c:v>40 a 44</c:v>
                </c:pt>
                <c:pt idx="6">
                  <c:v>45 a 49</c:v>
                </c:pt>
                <c:pt idx="7">
                  <c:v>50 a 54</c:v>
                </c:pt>
              </c:strCache>
            </c:strRef>
          </c:cat>
          <c:val>
            <c:numRef>
              <c:f>Hoja1!$L$2:$L$9</c:f>
              <c:numCache>
                <c:formatCode>####.00</c:formatCode>
                <c:ptCount val="8"/>
                <c:pt idx="0">
                  <c:v>0.8100774212970282</c:v>
                </c:pt>
                <c:pt idx="1">
                  <c:v>0.8423121347148429</c:v>
                </c:pt>
                <c:pt idx="2">
                  <c:v>0.82976890911884371</c:v>
                </c:pt>
                <c:pt idx="3">
                  <c:v>0.8038171644950266</c:v>
                </c:pt>
                <c:pt idx="4">
                  <c:v>0.77918141901904836</c:v>
                </c:pt>
                <c:pt idx="5">
                  <c:v>0.76204453777787973</c:v>
                </c:pt>
                <c:pt idx="6">
                  <c:v>0.70370749619582418</c:v>
                </c:pt>
                <c:pt idx="7">
                  <c:v>0.66044233796452845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8556672"/>
        <c:axId val="90494016"/>
      </c:lineChart>
      <c:catAx>
        <c:axId val="3855667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Arial Narrow" panose="020B0606020202030204" pitchFamily="34" charset="0"/>
              </a:defRPr>
            </a:pPr>
            <a:endParaRPr lang="es-MX"/>
          </a:p>
        </c:txPr>
        <c:crossAx val="90494016"/>
        <c:crosses val="autoZero"/>
        <c:auto val="1"/>
        <c:lblAlgn val="ctr"/>
        <c:lblOffset val="100"/>
        <c:noMultiLvlLbl val="0"/>
      </c:catAx>
      <c:valAx>
        <c:axId val="90494016"/>
        <c:scaling>
          <c:orientation val="minMax"/>
          <c:max val="1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s-MX"/>
          </a:p>
        </c:txPr>
        <c:crossAx val="38556672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600">
              <a:latin typeface="Arial Narrow" panose="020B0606020202030204" pitchFamily="34" charset="0"/>
            </a:defRPr>
          </a:pPr>
          <a:endParaRPr lang="es-MX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0.54148</cdr:x>
      <cdr:y>0.68078</cdr:y>
    </cdr:from>
    <cdr:to>
      <cdr:x>0.93676</cdr:x>
      <cdr:y>0.81722</cdr:y>
    </cdr:to>
    <cdr:sp macro="" textlink="">
      <cdr:nvSpPr>
        <cdr:cNvPr id="2" name="6 CuadroTexto"/>
        <cdr:cNvSpPr txBox="1"/>
      </cdr:nvSpPr>
      <cdr:spPr>
        <a:xfrm xmlns:a="http://schemas.openxmlformats.org/drawingml/2006/main">
          <a:off x="4932040" y="3532038"/>
          <a:ext cx="3600400" cy="707886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s-MX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s-MX" sz="2000" i="1" dirty="0" smtClean="0">
              <a:solidFill>
                <a:srgbClr val="0070C0"/>
              </a:solidFill>
            </a:rPr>
            <a:t>¡Movilización nacional y escándalo mundial!</a:t>
          </a:r>
          <a:endParaRPr lang="es-MX" sz="2000" i="1" dirty="0">
            <a:solidFill>
              <a:srgbClr val="0070C0"/>
            </a:solidFill>
          </a:endParaRPr>
        </a:p>
      </cdr:txBody>
    </cdr:sp>
  </cdr:relSizeAnchor>
  <cdr:relSizeAnchor xmlns:cdr="http://schemas.openxmlformats.org/drawingml/2006/chartDrawing">
    <cdr:from>
      <cdr:x>0.80794</cdr:x>
      <cdr:y>0.93771</cdr:y>
    </cdr:from>
    <cdr:to>
      <cdr:x>0.9028</cdr:x>
      <cdr:y>1</cdr:y>
    </cdr:to>
    <cdr:cxnSp macro="">
      <cdr:nvCxnSpPr>
        <cdr:cNvPr id="3" name="8 Conector recto de flecha"/>
        <cdr:cNvCxnSpPr/>
      </cdr:nvCxnSpPr>
      <cdr:spPr>
        <a:xfrm xmlns:a="http://schemas.openxmlformats.org/drawingml/2006/main" flipH="1" flipV="1">
          <a:off x="7359104" y="5388882"/>
          <a:ext cx="864096" cy="323166"/>
        </a:xfrm>
        <a:prstGeom xmlns:a="http://schemas.openxmlformats.org/drawingml/2006/main" prst="straightConnector1">
          <a:avLst/>
        </a:prstGeom>
        <a:ln xmlns:a="http://schemas.openxmlformats.org/drawingml/2006/main" w="25400">
          <a:solidFill>
            <a:srgbClr val="002060"/>
          </a:solidFill>
          <a:prstDash val="dash"/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0.80794</cdr:x>
      <cdr:y>0.93771</cdr:y>
    </cdr:from>
    <cdr:to>
      <cdr:x>0.9028</cdr:x>
      <cdr:y>1</cdr:y>
    </cdr:to>
    <cdr:cxnSp macro="">
      <cdr:nvCxnSpPr>
        <cdr:cNvPr id="4" name="8 Conector recto de flecha"/>
        <cdr:cNvCxnSpPr/>
      </cdr:nvCxnSpPr>
      <cdr:spPr>
        <a:xfrm xmlns:a="http://schemas.openxmlformats.org/drawingml/2006/main" flipH="1" flipV="1">
          <a:off x="7359104" y="5388882"/>
          <a:ext cx="864096" cy="323166"/>
        </a:xfrm>
        <a:prstGeom xmlns:a="http://schemas.openxmlformats.org/drawingml/2006/main" prst="straightConnector1">
          <a:avLst/>
        </a:prstGeom>
        <a:ln xmlns:a="http://schemas.openxmlformats.org/drawingml/2006/main" w="25400">
          <a:solidFill>
            <a:srgbClr val="002060"/>
          </a:solidFill>
          <a:prstDash val="dash"/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27B06C1-187F-4BB9-85C9-195D4193D6E1}" type="datetimeFigureOut">
              <a:rPr lang="es-MX" smtClean="0"/>
              <a:t>30/09/2015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C1F9285-E02D-4D0F-ADBA-12060B90FE4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7B06C1-187F-4BB9-85C9-195D4193D6E1}" type="datetimeFigureOut">
              <a:rPr lang="es-MX" smtClean="0"/>
              <a:t>30/09/2015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1F9285-E02D-4D0F-ADBA-12060B90FE4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7B06C1-187F-4BB9-85C9-195D4193D6E1}" type="datetimeFigureOut">
              <a:rPr lang="es-MX" smtClean="0"/>
              <a:t>30/09/2015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1F9285-E02D-4D0F-ADBA-12060B90FE4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7B06C1-187F-4BB9-85C9-195D4193D6E1}" type="datetimeFigureOut">
              <a:rPr lang="es-MX" smtClean="0"/>
              <a:t>30/09/2015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1F9285-E02D-4D0F-ADBA-12060B90FE4B}" type="slidenum">
              <a:rPr lang="es-MX" smtClean="0"/>
              <a:t>‹Nº›</a:t>
            </a:fld>
            <a:endParaRPr lang="es-MX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7B06C1-187F-4BB9-85C9-195D4193D6E1}" type="datetimeFigureOut">
              <a:rPr lang="es-MX" smtClean="0"/>
              <a:t>30/09/2015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1F9285-E02D-4D0F-ADBA-12060B90FE4B}" type="slidenum">
              <a:rPr lang="es-MX" smtClean="0"/>
              <a:t>‹Nº›</a:t>
            </a:fld>
            <a:endParaRPr lang="es-MX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7B06C1-187F-4BB9-85C9-195D4193D6E1}" type="datetimeFigureOut">
              <a:rPr lang="es-MX" smtClean="0"/>
              <a:t>30/09/2015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1F9285-E02D-4D0F-ADBA-12060B90FE4B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7B06C1-187F-4BB9-85C9-195D4193D6E1}" type="datetimeFigureOut">
              <a:rPr lang="es-MX" smtClean="0"/>
              <a:t>30/09/2015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1F9285-E02D-4D0F-ADBA-12060B90FE4B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7B06C1-187F-4BB9-85C9-195D4193D6E1}" type="datetimeFigureOut">
              <a:rPr lang="es-MX" smtClean="0"/>
              <a:t>30/09/2015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1F9285-E02D-4D0F-ADBA-12060B90FE4B}" type="slidenum">
              <a:rPr lang="es-MX" smtClean="0"/>
              <a:t>‹Nº›</a:t>
            </a:fld>
            <a:endParaRPr lang="es-MX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7B06C1-187F-4BB9-85C9-195D4193D6E1}" type="datetimeFigureOut">
              <a:rPr lang="es-MX" smtClean="0"/>
              <a:t>30/09/2015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1F9285-E02D-4D0F-ADBA-12060B90FE4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27B06C1-187F-4BB9-85C9-195D4193D6E1}" type="datetimeFigureOut">
              <a:rPr lang="es-MX" smtClean="0"/>
              <a:t>30/09/2015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1F9285-E02D-4D0F-ADBA-12060B90FE4B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27B06C1-187F-4BB9-85C9-195D4193D6E1}" type="datetimeFigureOut">
              <a:rPr lang="es-MX" smtClean="0"/>
              <a:t>30/09/2015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C1F9285-E02D-4D0F-ADBA-12060B90FE4B}" type="slidenum">
              <a:rPr lang="es-MX" smtClean="0"/>
              <a:t>‹Nº›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27B06C1-187F-4BB9-85C9-195D4193D6E1}" type="datetimeFigureOut">
              <a:rPr lang="es-MX" smtClean="0"/>
              <a:t>30/09/2015</a:t>
            </a:fld>
            <a:endParaRPr lang="es-MX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C1F9285-E02D-4D0F-ADBA-12060B90FE4B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5496" y="2972993"/>
            <a:ext cx="9108504" cy="1680144"/>
          </a:xfrm>
        </p:spPr>
        <p:txBody>
          <a:bodyPr>
            <a:noAutofit/>
          </a:bodyPr>
          <a:lstStyle/>
          <a:p>
            <a:pPr algn="ctr"/>
            <a:r>
              <a:rPr lang="es-MX" sz="4400" b="0" i="1" dirty="0" smtClean="0">
                <a:effectLst/>
              </a:rPr>
              <a:t>La diferenciación socioeconómica del embarazo adolescente en México</a:t>
            </a:r>
            <a:endParaRPr lang="es-MX" sz="4400" i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0" y="5397807"/>
            <a:ext cx="7772400" cy="1199704"/>
          </a:xfrm>
        </p:spPr>
        <p:txBody>
          <a:bodyPr>
            <a:normAutofit/>
          </a:bodyPr>
          <a:lstStyle/>
          <a:p>
            <a:pPr algn="l"/>
            <a:r>
              <a:rPr lang="es-MX" dirty="0" smtClean="0"/>
              <a:t>Carlos Javier Echarri Cánovas</a:t>
            </a:r>
          </a:p>
          <a:p>
            <a:pPr algn="l"/>
            <a:r>
              <a:rPr lang="es-MX" dirty="0" smtClean="0"/>
              <a:t>ONU Mujeres, SOMEDE, El Colegio de México</a:t>
            </a:r>
          </a:p>
        </p:txBody>
      </p:sp>
      <p:pic>
        <p:nvPicPr>
          <p:cNvPr id="5" name="47D4890E-3ED8-4C61-8A0B-0E388D70ECF1" descr="BA94422A-7FC5-4709-9BB6-006FBEB459EA@colmex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8842" y="6337022"/>
            <a:ext cx="1979712" cy="520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38859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sz="3600" dirty="0" smtClean="0">
                <a:effectLst/>
              </a:rPr>
              <a:t>P</a:t>
            </a:r>
            <a:r>
              <a:rPr lang="es-MX" sz="3600" dirty="0">
                <a:effectLst/>
              </a:rPr>
              <a:t>orque </a:t>
            </a:r>
            <a:r>
              <a:rPr lang="es-MX" sz="3600" dirty="0" smtClean="0">
                <a:effectLst/>
              </a:rPr>
              <a:t>no </a:t>
            </a:r>
            <a:r>
              <a:rPr lang="es-MX" sz="3600" dirty="0">
                <a:effectLst/>
              </a:rPr>
              <a:t>creyó que podía quedar embarazada</a:t>
            </a:r>
            <a:endParaRPr lang="es-MX" sz="3600" i="1" dirty="0">
              <a:effectLst/>
            </a:endParaRPr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0451458"/>
              </p:ext>
            </p:extLst>
          </p:nvPr>
        </p:nvGraphicFramePr>
        <p:xfrm>
          <a:off x="0" y="1481138"/>
          <a:ext cx="9144000" cy="53768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47D4890E-3ED8-4C61-8A0B-0E388D70ECF1" descr="BA94422A-7FC5-4709-9BB6-006FBEB459EA@colmex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8842" y="6337022"/>
            <a:ext cx="1979712" cy="520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13210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sz="3600" dirty="0" smtClean="0">
                <a:effectLst/>
              </a:rPr>
              <a:t>P</a:t>
            </a:r>
            <a:r>
              <a:rPr lang="es-MX" sz="3600" dirty="0">
                <a:effectLst/>
              </a:rPr>
              <a:t>orque </a:t>
            </a:r>
            <a:r>
              <a:rPr lang="es-MX" sz="3600" dirty="0" smtClean="0">
                <a:effectLst/>
              </a:rPr>
              <a:t>no </a:t>
            </a:r>
            <a:r>
              <a:rPr lang="es-MX" sz="3600" dirty="0">
                <a:effectLst/>
              </a:rPr>
              <a:t>planeaba tener relaciones sexuales</a:t>
            </a:r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2577451"/>
              </p:ext>
            </p:extLst>
          </p:nvPr>
        </p:nvGraphicFramePr>
        <p:xfrm>
          <a:off x="0" y="1481138"/>
          <a:ext cx="9144000" cy="53768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47D4890E-3ED8-4C61-8A0B-0E388D70ECF1" descr="BA94422A-7FC5-4709-9BB6-006FBEB459EA@colmex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8842" y="6337022"/>
            <a:ext cx="1979712" cy="520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8096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6744588"/>
              </p:ext>
            </p:extLst>
          </p:nvPr>
        </p:nvGraphicFramePr>
        <p:xfrm>
          <a:off x="0" y="1481137"/>
          <a:ext cx="9144000" cy="46121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sz="2800" dirty="0" smtClean="0">
                <a:effectLst/>
              </a:rPr>
              <a:t>México 2014: </a:t>
            </a:r>
            <a:r>
              <a:rPr lang="es-MX" sz="2800" dirty="0">
                <a:effectLst/>
              </a:rPr>
              <a:t>Porcentaje de mujeres en edad fértil que conocen distintos métodos anticonceptivos, por grupos quinquenales de edad</a:t>
            </a:r>
            <a:endParaRPr lang="es-MX" sz="2800" dirty="0"/>
          </a:p>
        </p:txBody>
      </p:sp>
      <p:pic>
        <p:nvPicPr>
          <p:cNvPr id="6" name="47D4890E-3ED8-4C61-8A0B-0E388D70ECF1" descr="BA94422A-7FC5-4709-9BB6-006FBEB459EA@colmex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8842" y="6337022"/>
            <a:ext cx="1979712" cy="520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52790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7311674"/>
              </p:ext>
            </p:extLst>
          </p:nvPr>
        </p:nvGraphicFramePr>
        <p:xfrm>
          <a:off x="0" y="1481138"/>
          <a:ext cx="9144000" cy="47539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sz="2800" dirty="0" smtClean="0">
                <a:effectLst/>
              </a:rPr>
              <a:t>México 2014: </a:t>
            </a:r>
            <a:r>
              <a:rPr lang="es-MX" sz="2800" dirty="0">
                <a:effectLst/>
              </a:rPr>
              <a:t>Porcentaje de mujeres en edad fértil que conocen </a:t>
            </a:r>
            <a:r>
              <a:rPr lang="es-MX" sz="2800" dirty="0" smtClean="0">
                <a:effectLst/>
              </a:rPr>
              <a:t>espontáneamente distintos </a:t>
            </a:r>
            <a:r>
              <a:rPr lang="es-MX" sz="2800" dirty="0">
                <a:effectLst/>
              </a:rPr>
              <a:t>métodos anticonceptivos, por grupos quinquenales de edad</a:t>
            </a:r>
            <a:endParaRPr lang="es-MX" sz="2800" dirty="0"/>
          </a:p>
        </p:txBody>
      </p:sp>
      <p:pic>
        <p:nvPicPr>
          <p:cNvPr id="6" name="47D4890E-3ED8-4C61-8A0B-0E388D70ECF1" descr="BA94422A-7FC5-4709-9BB6-006FBEB459EA@colmex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8842" y="6337022"/>
            <a:ext cx="1979712" cy="520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6629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0319154"/>
              </p:ext>
            </p:extLst>
          </p:nvPr>
        </p:nvGraphicFramePr>
        <p:xfrm>
          <a:off x="0" y="1481138"/>
          <a:ext cx="9144000" cy="47539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sz="2800" dirty="0" smtClean="0">
                <a:effectLst/>
              </a:rPr>
              <a:t>México 2014: </a:t>
            </a:r>
            <a:r>
              <a:rPr lang="es-MX" sz="2800" dirty="0">
                <a:effectLst/>
              </a:rPr>
              <a:t>Porcentaje de mujeres en edad fértil que conocen </a:t>
            </a:r>
            <a:r>
              <a:rPr lang="es-MX" sz="2800" dirty="0" smtClean="0">
                <a:effectLst/>
              </a:rPr>
              <a:t>correctamente distintos </a:t>
            </a:r>
            <a:r>
              <a:rPr lang="es-MX" sz="2800" dirty="0">
                <a:effectLst/>
              </a:rPr>
              <a:t>métodos anticonceptivos, por grupos quinquenales de edad</a:t>
            </a:r>
            <a:endParaRPr lang="es-MX" sz="2800" dirty="0"/>
          </a:p>
        </p:txBody>
      </p:sp>
      <p:pic>
        <p:nvPicPr>
          <p:cNvPr id="6" name="47D4890E-3ED8-4C61-8A0B-0E388D70ECF1" descr="BA94422A-7FC5-4709-9BB6-006FBEB459EA@colmex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8842" y="6337022"/>
            <a:ext cx="1979712" cy="520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60817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3398997"/>
              </p:ext>
            </p:extLst>
          </p:nvPr>
        </p:nvGraphicFramePr>
        <p:xfrm>
          <a:off x="0" y="1481138"/>
          <a:ext cx="9144000" cy="47539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143000"/>
          </a:xfrm>
        </p:spPr>
        <p:txBody>
          <a:bodyPr>
            <a:noAutofit/>
          </a:bodyPr>
          <a:lstStyle/>
          <a:p>
            <a:r>
              <a:rPr lang="es-MX" sz="2800" dirty="0" smtClean="0">
                <a:effectLst/>
              </a:rPr>
              <a:t>México 2014: Brecha de conocimiento correcto de distintos </a:t>
            </a:r>
            <a:r>
              <a:rPr lang="es-MX" sz="2800" dirty="0">
                <a:effectLst/>
              </a:rPr>
              <a:t>métodos anticonceptivos, por grupos quinquenales de edad</a:t>
            </a:r>
            <a:endParaRPr lang="es-MX" sz="2800" dirty="0"/>
          </a:p>
        </p:txBody>
      </p:sp>
      <p:pic>
        <p:nvPicPr>
          <p:cNvPr id="6" name="47D4890E-3ED8-4C61-8A0B-0E388D70ECF1" descr="BA94422A-7FC5-4709-9BB6-006FBEB459EA@colmex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8842" y="6337022"/>
            <a:ext cx="1979712" cy="520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41021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5224830"/>
              </p:ext>
            </p:extLst>
          </p:nvPr>
        </p:nvGraphicFramePr>
        <p:xfrm>
          <a:off x="35496" y="1481137"/>
          <a:ext cx="9108504" cy="51163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143000"/>
          </a:xfrm>
        </p:spPr>
        <p:txBody>
          <a:bodyPr>
            <a:noAutofit/>
          </a:bodyPr>
          <a:lstStyle/>
          <a:p>
            <a:r>
              <a:rPr lang="es-MX" sz="3200" dirty="0" smtClean="0"/>
              <a:t>México 2014:Conocimiento efectivo </a:t>
            </a:r>
            <a:r>
              <a:rPr lang="es-MX" sz="3200" dirty="0" smtClean="0"/>
              <a:t>de </a:t>
            </a:r>
            <a:r>
              <a:rPr lang="es-MX" sz="3200" dirty="0" smtClean="0"/>
              <a:t>diversos </a:t>
            </a:r>
            <a:r>
              <a:rPr lang="es-MX" sz="3200" dirty="0" smtClean="0"/>
              <a:t>métodos entre adolescentes, </a:t>
            </a:r>
            <a:r>
              <a:rPr lang="es-MX" sz="3200" dirty="0" smtClean="0"/>
              <a:t>por estrato socioeconómico</a:t>
            </a:r>
            <a:endParaRPr lang="es-MX" sz="3200" dirty="0"/>
          </a:p>
        </p:txBody>
      </p:sp>
      <p:pic>
        <p:nvPicPr>
          <p:cNvPr id="5" name="47D4890E-3ED8-4C61-8A0B-0E388D70ECF1" descr="BA94422A-7FC5-4709-9BB6-006FBEB459EA@colmex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8842" y="6337022"/>
            <a:ext cx="1979712" cy="520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04316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1382170"/>
              </p:ext>
            </p:extLst>
          </p:nvPr>
        </p:nvGraphicFramePr>
        <p:xfrm>
          <a:off x="35496" y="1481138"/>
          <a:ext cx="9108504" cy="49001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s-MX" sz="3200" dirty="0" smtClean="0"/>
              <a:t>México 2014: Lugar de obtención del método anticonceptivo actual, por estrato socioeconómico</a:t>
            </a:r>
            <a:endParaRPr lang="es-MX" sz="3200" dirty="0"/>
          </a:p>
        </p:txBody>
      </p:sp>
      <p:pic>
        <p:nvPicPr>
          <p:cNvPr id="5" name="47D4890E-3ED8-4C61-8A0B-0E388D70ECF1" descr="BA94422A-7FC5-4709-9BB6-006FBEB459EA@colmex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8842" y="6337022"/>
            <a:ext cx="1979712" cy="520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23128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5804856"/>
              </p:ext>
            </p:extLst>
          </p:nvPr>
        </p:nvGraphicFramePr>
        <p:xfrm>
          <a:off x="0" y="1481138"/>
          <a:ext cx="9144000" cy="48558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sz="3200" dirty="0" smtClean="0"/>
              <a:t>México 2010-2014: </a:t>
            </a:r>
            <a:r>
              <a:rPr lang="es-MX" sz="3200" dirty="0"/>
              <a:t>Número de hijos antes </a:t>
            </a:r>
            <a:r>
              <a:rPr lang="es-MX" sz="3200" dirty="0" smtClean="0"/>
              <a:t>del </a:t>
            </a:r>
            <a:r>
              <a:rPr lang="es-MX" sz="3200" dirty="0"/>
              <a:t>primer </a:t>
            </a:r>
            <a:r>
              <a:rPr lang="es-MX" sz="3200" dirty="0" smtClean="0"/>
              <a:t>método según estratos socioeconómicos</a:t>
            </a:r>
            <a:endParaRPr lang="es-MX" sz="3200" dirty="0"/>
          </a:p>
        </p:txBody>
      </p:sp>
      <p:pic>
        <p:nvPicPr>
          <p:cNvPr id="5" name="47D4890E-3ED8-4C61-8A0B-0E388D70ECF1" descr="BA94422A-7FC5-4709-9BB6-006FBEB459EA@colmex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8842" y="6337022"/>
            <a:ext cx="1979712" cy="520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47553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1849581"/>
              </p:ext>
            </p:extLst>
          </p:nvPr>
        </p:nvGraphicFramePr>
        <p:xfrm>
          <a:off x="251520" y="1481138"/>
          <a:ext cx="8640960" cy="49721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México 2010-2014: Tasas específicas de fecundidad según estratos socioeconómicos</a:t>
            </a:r>
            <a:endParaRPr lang="es-MX" dirty="0"/>
          </a:p>
        </p:txBody>
      </p:sp>
      <p:pic>
        <p:nvPicPr>
          <p:cNvPr id="5" name="47D4890E-3ED8-4C61-8A0B-0E388D70ECF1" descr="BA94422A-7FC5-4709-9BB6-006FBEB459EA@colmex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8842" y="6337022"/>
            <a:ext cx="1979712" cy="520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78329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>
                <a:effectLst/>
              </a:rPr>
              <a:t>Edad a la primera relación sexual según estrato socioeconómico</a:t>
            </a:r>
            <a:endParaRPr lang="es-MX" i="1" dirty="0">
              <a:effectLst/>
            </a:endParaRPr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1859262"/>
              </p:ext>
            </p:extLst>
          </p:nvPr>
        </p:nvGraphicFramePr>
        <p:xfrm>
          <a:off x="0" y="1481138"/>
          <a:ext cx="9144000" cy="53768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47D4890E-3ED8-4C61-8A0B-0E388D70ECF1" descr="BA94422A-7FC5-4709-9BB6-006FBEB459EA@colmex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8842" y="6337022"/>
            <a:ext cx="1979712" cy="520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48760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2761229"/>
              </p:ext>
            </p:extLst>
          </p:nvPr>
        </p:nvGraphicFramePr>
        <p:xfrm>
          <a:off x="251520" y="1481138"/>
          <a:ext cx="8640960" cy="49721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México 2004-2013: Tasas específicas de fecundidad</a:t>
            </a:r>
            <a:endParaRPr lang="es-MX" dirty="0"/>
          </a:p>
        </p:txBody>
      </p:sp>
      <p:pic>
        <p:nvPicPr>
          <p:cNvPr id="5" name="47D4890E-3ED8-4C61-8A0B-0E388D70ECF1" descr="BA94422A-7FC5-4709-9BB6-006FBEB459EA@colmex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8842" y="6337022"/>
            <a:ext cx="1979712" cy="520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04807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5027810"/>
              </p:ext>
            </p:extLst>
          </p:nvPr>
        </p:nvGraphicFramePr>
        <p:xfrm>
          <a:off x="251520" y="1481138"/>
          <a:ext cx="8640960" cy="49001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143000"/>
          </a:xfrm>
        </p:spPr>
        <p:txBody>
          <a:bodyPr>
            <a:noAutofit/>
          </a:bodyPr>
          <a:lstStyle/>
          <a:p>
            <a:r>
              <a:rPr lang="es-MX" sz="3200" dirty="0" smtClean="0"/>
              <a:t>México 2004-2013: Tasas de fecundidad adolescente según estrato socioeconómico</a:t>
            </a:r>
            <a:endParaRPr lang="es-MX" sz="3200" dirty="0"/>
          </a:p>
        </p:txBody>
      </p:sp>
      <p:pic>
        <p:nvPicPr>
          <p:cNvPr id="5" name="47D4890E-3ED8-4C61-8A0B-0E388D70ECF1" descr="BA94422A-7FC5-4709-9BB6-006FBEB459EA@colmex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8842" y="6337022"/>
            <a:ext cx="1979712" cy="520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1497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3071847"/>
              </p:ext>
            </p:extLst>
          </p:nvPr>
        </p:nvGraphicFramePr>
        <p:xfrm>
          <a:off x="0" y="1481138"/>
          <a:ext cx="9108504" cy="48558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México 2004-2013: </a:t>
            </a:r>
            <a:r>
              <a:rPr lang="es-MX" dirty="0"/>
              <a:t>Ideal de </a:t>
            </a:r>
            <a:r>
              <a:rPr lang="es-MX" dirty="0" smtClean="0"/>
              <a:t>hijos </a:t>
            </a:r>
            <a:r>
              <a:rPr lang="es-MX" dirty="0"/>
              <a:t>según estratos socioeconómicos</a:t>
            </a:r>
          </a:p>
        </p:txBody>
      </p:sp>
      <p:pic>
        <p:nvPicPr>
          <p:cNvPr id="5" name="47D4890E-3ED8-4C61-8A0B-0E388D70ECF1" descr="BA94422A-7FC5-4709-9BB6-006FBEB459EA@colmex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8842" y="6337022"/>
            <a:ext cx="1979712" cy="520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58746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6124345"/>
              </p:ext>
            </p:extLst>
          </p:nvPr>
        </p:nvGraphicFramePr>
        <p:xfrm>
          <a:off x="0" y="1481138"/>
          <a:ext cx="9108504" cy="48558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México 2004-2013: Diferencia entre el Ideal </a:t>
            </a:r>
            <a:r>
              <a:rPr lang="es-MX" dirty="0"/>
              <a:t>de </a:t>
            </a:r>
            <a:r>
              <a:rPr lang="es-MX" dirty="0" smtClean="0"/>
              <a:t>hijos y la paridad según </a:t>
            </a:r>
            <a:r>
              <a:rPr lang="es-MX" dirty="0"/>
              <a:t>estratos socioeconómicos</a:t>
            </a:r>
          </a:p>
        </p:txBody>
      </p:sp>
      <p:pic>
        <p:nvPicPr>
          <p:cNvPr id="5" name="47D4890E-3ED8-4C61-8A0B-0E388D70ECF1" descr="BA94422A-7FC5-4709-9BB6-006FBEB459EA@colmex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8842" y="6337022"/>
            <a:ext cx="1979712" cy="520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71295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88225" y="116632"/>
            <a:ext cx="8967549" cy="1143000"/>
          </a:xfrm>
        </p:spPr>
        <p:txBody>
          <a:bodyPr>
            <a:normAutofit fontScale="90000"/>
          </a:bodyPr>
          <a:lstStyle/>
          <a:p>
            <a:r>
              <a:rPr lang="es-MX" dirty="0">
                <a:solidFill>
                  <a:srgbClr val="C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Violación: acercamiento a la </a:t>
            </a:r>
            <a:r>
              <a:rPr lang="es-MX" dirty="0" smtClean="0">
                <a:solidFill>
                  <a:srgbClr val="C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impunidad</a:t>
            </a:r>
            <a:endParaRPr lang="es-MX" dirty="0"/>
          </a:p>
        </p:txBody>
      </p:sp>
      <p:pic>
        <p:nvPicPr>
          <p:cNvPr id="5" name="47D4890E-3ED8-4C61-8A0B-0E388D70ECF1" descr="BA94422A-7FC5-4709-9BB6-006FBEB459EA@colmex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8842" y="6337022"/>
            <a:ext cx="1979712" cy="520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26" y="1124744"/>
            <a:ext cx="8967549" cy="53838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2023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2878898"/>
              </p:ext>
            </p:extLst>
          </p:nvPr>
        </p:nvGraphicFramePr>
        <p:xfrm>
          <a:off x="0" y="1481138"/>
          <a:ext cx="9108504" cy="51882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Rape at the national level, number of police-recorded offences </a:t>
            </a:r>
            <a:r>
              <a:rPr lang="en-US" i="1" dirty="0"/>
              <a:t>Rate per 100,000 population</a:t>
            </a:r>
            <a:endParaRPr lang="es-MX" i="1" dirty="0"/>
          </a:p>
        </p:txBody>
      </p:sp>
      <p:pic>
        <p:nvPicPr>
          <p:cNvPr id="5" name="47D4890E-3ED8-4C61-8A0B-0E388D70ECF1" descr="BA94422A-7FC5-4709-9BB6-006FBEB459EA@colmex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8842" y="6337022"/>
            <a:ext cx="1979712" cy="520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1012158" y="2566180"/>
            <a:ext cx="48965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i="1" dirty="0" smtClean="0">
                <a:solidFill>
                  <a:srgbClr val="7030A0"/>
                </a:solidFill>
              </a:rPr>
              <a:t>El presidente Obama da un discurso para erradicar la violencia sexual en las universidades</a:t>
            </a:r>
            <a:endParaRPr lang="es-MX" sz="2000" i="1" dirty="0">
              <a:solidFill>
                <a:srgbClr val="7030A0"/>
              </a:solidFill>
            </a:endParaRPr>
          </a:p>
        </p:txBody>
      </p:sp>
      <p:cxnSp>
        <p:nvCxnSpPr>
          <p:cNvPr id="7" name="6 Conector recto de flecha"/>
          <p:cNvCxnSpPr/>
          <p:nvPr/>
        </p:nvCxnSpPr>
        <p:spPr>
          <a:xfrm flipV="1">
            <a:off x="5908702" y="2996952"/>
            <a:ext cx="2520280" cy="75783"/>
          </a:xfrm>
          <a:prstGeom prst="straightConnector1">
            <a:avLst/>
          </a:prstGeom>
          <a:ln w="25400">
            <a:solidFill>
              <a:srgbClr val="7030A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CuadroTexto"/>
          <p:cNvSpPr txBox="1"/>
          <p:nvPr/>
        </p:nvSpPr>
        <p:spPr>
          <a:xfrm>
            <a:off x="3275856" y="3861048"/>
            <a:ext cx="50811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i="1" dirty="0" smtClean="0">
                <a:solidFill>
                  <a:srgbClr val="FF0000"/>
                </a:solidFill>
              </a:rPr>
              <a:t>¿Dónde están las manifestaciones?</a:t>
            </a:r>
            <a:endParaRPr lang="es-MX" sz="20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3566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1143000"/>
          </a:xfrm>
        </p:spPr>
        <p:txBody>
          <a:bodyPr>
            <a:normAutofit/>
          </a:bodyPr>
          <a:lstStyle/>
          <a:p>
            <a:r>
              <a:rPr lang="es-MX" sz="2600" dirty="0" smtClean="0">
                <a:effectLst/>
              </a:rPr>
              <a:t>Tablas de vida de la edad a la primera relación sexual</a:t>
            </a:r>
            <a:endParaRPr lang="es-MX" sz="2600" i="1" dirty="0">
              <a:effectLst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103" y="836712"/>
            <a:ext cx="7531131" cy="60344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47D4890E-3ED8-4C61-8A0B-0E388D70ECF1" descr="BA94422A-7FC5-4709-9BB6-006FBEB459EA@colmex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8842" y="6337022"/>
            <a:ext cx="1979712" cy="520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43107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sz="3600" dirty="0" smtClean="0">
                <a:effectLst/>
              </a:rPr>
              <a:t>Edad media a la primera relación sexual según estrato socioeconómico</a:t>
            </a:r>
            <a:endParaRPr lang="es-MX" sz="3600" i="1" dirty="0">
              <a:effectLst/>
            </a:endParaRPr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8505412"/>
              </p:ext>
            </p:extLst>
          </p:nvPr>
        </p:nvGraphicFramePr>
        <p:xfrm>
          <a:off x="457200" y="1481138"/>
          <a:ext cx="8229600" cy="49001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47D4890E-3ED8-4C61-8A0B-0E388D70ECF1" descr="BA94422A-7FC5-4709-9BB6-006FBEB459EA@colmex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8842" y="6337022"/>
            <a:ext cx="1979712" cy="520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62257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sz="3200" dirty="0" smtClean="0">
                <a:effectLst/>
              </a:rPr>
              <a:t>Proporción de mujeres que usaron condón en su primera relación sexual según estrato socioeconómico</a:t>
            </a:r>
            <a:endParaRPr lang="es-MX" sz="3200" i="1" dirty="0">
              <a:effectLst/>
            </a:endParaRPr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5675218"/>
              </p:ext>
            </p:extLst>
          </p:nvPr>
        </p:nvGraphicFramePr>
        <p:xfrm>
          <a:off x="0" y="1481138"/>
          <a:ext cx="9144000" cy="53768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47D4890E-3ED8-4C61-8A0B-0E388D70ECF1" descr="BA94422A-7FC5-4709-9BB6-006FBEB459EA@colmex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8842" y="6337022"/>
            <a:ext cx="1979712" cy="520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42822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2852936"/>
            <a:ext cx="8229600" cy="1143000"/>
          </a:xfrm>
        </p:spPr>
        <p:txBody>
          <a:bodyPr>
            <a:noAutofit/>
          </a:bodyPr>
          <a:lstStyle/>
          <a:p>
            <a:r>
              <a:rPr lang="es-MX" sz="3600" dirty="0" smtClean="0">
                <a:effectLst/>
              </a:rPr>
              <a:t>Proporción de mujeres que no usaron métodos en su primera relación sexual según estrato socioeconómico</a:t>
            </a:r>
            <a:endParaRPr lang="es-MX" sz="3600" i="1" dirty="0">
              <a:effectLst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5" name="47D4890E-3ED8-4C61-8A0B-0E388D70ECF1" descr="BA94422A-7FC5-4709-9BB6-006FBEB459EA@colmex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8842" y="6337022"/>
            <a:ext cx="1979712" cy="520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42048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sz="3600" dirty="0" smtClean="0">
                <a:effectLst/>
              </a:rPr>
              <a:t>Total</a:t>
            </a:r>
            <a:endParaRPr lang="es-MX" sz="3600" i="1" dirty="0">
              <a:effectLst/>
            </a:endParaRPr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5801"/>
              </p:ext>
            </p:extLst>
          </p:nvPr>
        </p:nvGraphicFramePr>
        <p:xfrm>
          <a:off x="0" y="1481138"/>
          <a:ext cx="9144000" cy="53768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47D4890E-3ED8-4C61-8A0B-0E388D70ECF1" descr="BA94422A-7FC5-4709-9BB6-006FBEB459EA@colmex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8842" y="6337022"/>
            <a:ext cx="1979712" cy="520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60981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sz="3600" dirty="0" smtClean="0">
                <a:effectLst/>
              </a:rPr>
              <a:t>Porque querían embarazarse</a:t>
            </a:r>
            <a:endParaRPr lang="es-MX" sz="3600" i="1" dirty="0">
              <a:effectLst/>
            </a:endParaRPr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9667177"/>
              </p:ext>
            </p:extLst>
          </p:nvPr>
        </p:nvGraphicFramePr>
        <p:xfrm>
          <a:off x="0" y="1481138"/>
          <a:ext cx="9144000" cy="53768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47D4890E-3ED8-4C61-8A0B-0E388D70ECF1" descr="BA94422A-7FC5-4709-9BB6-006FBEB459EA@colmex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8842" y="6337022"/>
            <a:ext cx="1979712" cy="520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55317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sz="3600" dirty="0" smtClean="0">
                <a:effectLst/>
              </a:rPr>
              <a:t>Porque no </a:t>
            </a:r>
            <a:r>
              <a:rPr lang="es-MX" sz="3600" dirty="0">
                <a:effectLst/>
              </a:rPr>
              <a:t>conocía los métodos, no sabía dónde obtenerlos o cómo </a:t>
            </a:r>
            <a:r>
              <a:rPr lang="es-MX" sz="3600" dirty="0" smtClean="0">
                <a:effectLst/>
              </a:rPr>
              <a:t>usarlos</a:t>
            </a:r>
            <a:endParaRPr lang="es-MX" sz="3600" i="1" dirty="0">
              <a:effectLst/>
            </a:endParaRPr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9450967"/>
              </p:ext>
            </p:extLst>
          </p:nvPr>
        </p:nvGraphicFramePr>
        <p:xfrm>
          <a:off x="0" y="1481138"/>
          <a:ext cx="9144000" cy="53768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47D4890E-3ED8-4C61-8A0B-0E388D70ECF1" descr="BA94422A-7FC5-4709-9BB6-006FBEB459EA@colmex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8842" y="6337022"/>
            <a:ext cx="1979712" cy="520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62390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1844</TotalTime>
  <Words>326</Words>
  <Application>Microsoft Office PowerPoint</Application>
  <PresentationFormat>Presentación en pantalla (4:3)</PresentationFormat>
  <Paragraphs>30</Paragraphs>
  <Slides>25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26" baseType="lpstr">
      <vt:lpstr>Concurrencia</vt:lpstr>
      <vt:lpstr>La diferenciación socioeconómica del embarazo adolescente en México</vt:lpstr>
      <vt:lpstr>Edad a la primera relación sexual según estrato socioeconómico</vt:lpstr>
      <vt:lpstr>Tablas de vida de la edad a la primera relación sexual</vt:lpstr>
      <vt:lpstr>Edad media a la primera relación sexual según estrato socioeconómico</vt:lpstr>
      <vt:lpstr>Proporción de mujeres que usaron condón en su primera relación sexual según estrato socioeconómico</vt:lpstr>
      <vt:lpstr>Proporción de mujeres que no usaron métodos en su primera relación sexual según estrato socioeconómico</vt:lpstr>
      <vt:lpstr>Total</vt:lpstr>
      <vt:lpstr>Porque querían embarazarse</vt:lpstr>
      <vt:lpstr>Porque no conocía los métodos, no sabía dónde obtenerlos o cómo usarlos</vt:lpstr>
      <vt:lpstr>Porque no creyó que podía quedar embarazada</vt:lpstr>
      <vt:lpstr>Porque no planeaba tener relaciones sexuales</vt:lpstr>
      <vt:lpstr>México 2014: Porcentaje de mujeres en edad fértil que conocen distintos métodos anticonceptivos, por grupos quinquenales de edad</vt:lpstr>
      <vt:lpstr>México 2014: Porcentaje de mujeres en edad fértil que conocen espontáneamente distintos métodos anticonceptivos, por grupos quinquenales de edad</vt:lpstr>
      <vt:lpstr>México 2014: Porcentaje de mujeres en edad fértil que conocen correctamente distintos métodos anticonceptivos, por grupos quinquenales de edad</vt:lpstr>
      <vt:lpstr>México 2014: Brecha de conocimiento correcto de distintos métodos anticonceptivos, por grupos quinquenales de edad</vt:lpstr>
      <vt:lpstr>México 2014:Conocimiento efectivo de diversos métodos entre adolescentes, por estrato socioeconómico</vt:lpstr>
      <vt:lpstr>México 2014: Lugar de obtención del método anticonceptivo actual, por estrato socioeconómico</vt:lpstr>
      <vt:lpstr>México 2010-2014: Número de hijos antes del primer método según estratos socioeconómicos</vt:lpstr>
      <vt:lpstr>México 2010-2014: Tasas específicas de fecundidad según estratos socioeconómicos</vt:lpstr>
      <vt:lpstr>México 2004-2013: Tasas específicas de fecundidad</vt:lpstr>
      <vt:lpstr>México 2004-2013: Tasas de fecundidad adolescente según estrato socioeconómico</vt:lpstr>
      <vt:lpstr>México 2004-2013: Ideal de hijos según estratos socioeconómicos</vt:lpstr>
      <vt:lpstr>México 2004-2013: Diferencia entre el Ideal de hijos y la paridad según estratos socioeconómicos</vt:lpstr>
      <vt:lpstr>Violación: acercamiento a la impunidad</vt:lpstr>
      <vt:lpstr>Rape at the national level, number of police-recorded offences Rate per 100,000 population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conocimiento efectivo de la anticoncepción en Venezuela</dc:title>
  <dc:creator>Carlos Javier Echarri Cánovas</dc:creator>
  <cp:lastModifiedBy>Carlos Javier Echarri Cánovas</cp:lastModifiedBy>
  <cp:revision>63</cp:revision>
  <dcterms:created xsi:type="dcterms:W3CDTF">2014-05-25T02:32:59Z</dcterms:created>
  <dcterms:modified xsi:type="dcterms:W3CDTF">2015-09-30T11:38:23Z</dcterms:modified>
</cp:coreProperties>
</file>